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56" r:id="rId3"/>
    <p:sldId id="258" r:id="rId4"/>
    <p:sldId id="257" r:id="rId5"/>
    <p:sldId id="259" r:id="rId6"/>
    <p:sldId id="260" r:id="rId7"/>
    <p:sldId id="281" r:id="rId8"/>
    <p:sldId id="261" r:id="rId9"/>
    <p:sldId id="262" r:id="rId10"/>
    <p:sldId id="263" r:id="rId11"/>
    <p:sldId id="264" r:id="rId12"/>
    <p:sldId id="283" r:id="rId13"/>
    <p:sldId id="265" r:id="rId14"/>
    <p:sldId id="266" r:id="rId15"/>
    <p:sldId id="267" r:id="rId16"/>
    <p:sldId id="280" r:id="rId17"/>
    <p:sldId id="268" r:id="rId18"/>
    <p:sldId id="284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  <a:srgbClr val="954F72"/>
    <a:srgbClr val="FF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6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#_heading=h.2p2csry"/><Relationship Id="rId2" Type="http://schemas.openxmlformats.org/officeDocument/2006/relationships/hyperlink" Target="#_heading=h.2bn6wsx"/><Relationship Id="rId1" Type="http://schemas.openxmlformats.org/officeDocument/2006/relationships/hyperlink" Target="#_heading=h.lnxbz9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#_heading=h.2p2csry"/><Relationship Id="rId2" Type="http://schemas.openxmlformats.org/officeDocument/2006/relationships/hyperlink" Target="#_heading=h.2bn6wsx"/><Relationship Id="rId1" Type="http://schemas.openxmlformats.org/officeDocument/2006/relationships/hyperlink" Target="#_heading=h.lnxbz9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AFF3647-5A29-4E80-8BC7-DA0589208CB4}" type="doc">
      <dgm:prSet loTypeId="urn:microsoft.com/office/officeart/2005/8/layout/hList7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C65C1F2F-BE7E-4433-9CC1-2D70F7711564}">
      <dgm:prSet phldrT="[Text]" custT="1"/>
      <dgm:spPr/>
      <dgm:t>
        <a:bodyPr/>
        <a:lstStyle/>
        <a:p>
          <a:r>
            <a:rPr lang="en-US" sz="4000" b="1" dirty="0" err="1" smtClean="0">
              <a:solidFill>
                <a:schemeClr val="tx1"/>
              </a:solidFill>
            </a:rPr>
            <a:t>Bùi</a:t>
          </a:r>
          <a:r>
            <a:rPr lang="en-US" sz="4000" b="1" dirty="0" smtClean="0">
              <a:solidFill>
                <a:schemeClr val="tx1"/>
              </a:solidFill>
            </a:rPr>
            <a:t> </a:t>
          </a:r>
          <a:r>
            <a:rPr lang="en-US" sz="4000" b="1" dirty="0" err="1" smtClean="0">
              <a:solidFill>
                <a:schemeClr val="tx1"/>
              </a:solidFill>
            </a:rPr>
            <a:t>Đức</a:t>
          </a:r>
          <a:r>
            <a:rPr lang="en-US" sz="4000" b="1" dirty="0" smtClean="0">
              <a:solidFill>
                <a:schemeClr val="tx1"/>
              </a:solidFill>
            </a:rPr>
            <a:t> </a:t>
          </a:r>
          <a:r>
            <a:rPr lang="en-US" sz="4000" b="1" dirty="0" err="1" smtClean="0">
              <a:solidFill>
                <a:schemeClr val="tx1"/>
              </a:solidFill>
            </a:rPr>
            <a:t>Anh</a:t>
          </a:r>
          <a:endParaRPr lang="en-US" sz="4000" b="1" dirty="0">
            <a:solidFill>
              <a:schemeClr val="tx1"/>
            </a:solidFill>
          </a:endParaRPr>
        </a:p>
      </dgm:t>
    </dgm:pt>
    <dgm:pt modelId="{7CF99163-DD21-48F7-9E6E-0C2EB5796F56}" type="parTrans" cxnId="{43B48951-D108-4E03-82C7-666F6593D758}">
      <dgm:prSet/>
      <dgm:spPr/>
      <dgm:t>
        <a:bodyPr/>
        <a:lstStyle/>
        <a:p>
          <a:endParaRPr lang="en-US"/>
        </a:p>
      </dgm:t>
    </dgm:pt>
    <dgm:pt modelId="{842BAE70-C63A-49A4-ABEE-5B111DD95F31}" type="sibTrans" cxnId="{43B48951-D108-4E03-82C7-666F6593D758}">
      <dgm:prSet/>
      <dgm:spPr/>
      <dgm:t>
        <a:bodyPr/>
        <a:lstStyle/>
        <a:p>
          <a:endParaRPr lang="en-US"/>
        </a:p>
      </dgm:t>
    </dgm:pt>
    <dgm:pt modelId="{D810EE3F-A4FF-4AED-9550-69A0119AD7A1}">
      <dgm:prSet phldrT="[Text]" custT="1"/>
      <dgm:spPr/>
      <dgm:t>
        <a:bodyPr/>
        <a:lstStyle/>
        <a:p>
          <a:r>
            <a:rPr lang="en-US" sz="4000" b="1" dirty="0" err="1" smtClean="0">
              <a:solidFill>
                <a:schemeClr val="tx1"/>
              </a:solidFill>
            </a:rPr>
            <a:t>Ngô</a:t>
          </a:r>
          <a:r>
            <a:rPr lang="en-US" sz="4000" b="1" dirty="0" smtClean="0">
              <a:solidFill>
                <a:schemeClr val="tx1"/>
              </a:solidFill>
            </a:rPr>
            <a:t> </a:t>
          </a:r>
          <a:r>
            <a:rPr lang="en-US" sz="4000" b="1" dirty="0" err="1" smtClean="0">
              <a:solidFill>
                <a:schemeClr val="tx1"/>
              </a:solidFill>
            </a:rPr>
            <a:t>Văn</a:t>
          </a:r>
          <a:r>
            <a:rPr lang="en-US" sz="4000" b="1" dirty="0" smtClean="0">
              <a:solidFill>
                <a:schemeClr val="tx1"/>
              </a:solidFill>
            </a:rPr>
            <a:t> Chung</a:t>
          </a:r>
          <a:endParaRPr lang="en-US" sz="4000" b="1" dirty="0">
            <a:solidFill>
              <a:schemeClr val="tx1"/>
            </a:solidFill>
          </a:endParaRPr>
        </a:p>
      </dgm:t>
    </dgm:pt>
    <dgm:pt modelId="{B8A7B9FB-922C-49B8-AF55-976C8725B941}" type="parTrans" cxnId="{865E75E8-AB8D-4EE0-9C5C-2446AD317C6D}">
      <dgm:prSet/>
      <dgm:spPr/>
      <dgm:t>
        <a:bodyPr/>
        <a:lstStyle/>
        <a:p>
          <a:endParaRPr lang="en-US"/>
        </a:p>
      </dgm:t>
    </dgm:pt>
    <dgm:pt modelId="{DFD95A7C-0F82-4372-90D5-264DEEBF88F4}" type="sibTrans" cxnId="{865E75E8-AB8D-4EE0-9C5C-2446AD317C6D}">
      <dgm:prSet/>
      <dgm:spPr/>
      <dgm:t>
        <a:bodyPr/>
        <a:lstStyle/>
        <a:p>
          <a:endParaRPr lang="en-US"/>
        </a:p>
      </dgm:t>
    </dgm:pt>
    <dgm:pt modelId="{CA8CF914-F15C-4C2E-8423-FBEC73DACF0D}">
      <dgm:prSet phldrT="[Text]" custT="1"/>
      <dgm:spPr/>
      <dgm:t>
        <a:bodyPr/>
        <a:lstStyle/>
        <a:p>
          <a:r>
            <a:rPr lang="en-US" sz="4000" b="1" dirty="0" err="1" smtClean="0">
              <a:solidFill>
                <a:schemeClr val="tx1"/>
              </a:solidFill>
            </a:rPr>
            <a:t>Phạm</a:t>
          </a:r>
          <a:r>
            <a:rPr lang="en-US" sz="4000" b="1" dirty="0" smtClean="0">
              <a:solidFill>
                <a:schemeClr val="tx1"/>
              </a:solidFill>
            </a:rPr>
            <a:t> Trung </a:t>
          </a:r>
          <a:r>
            <a:rPr lang="en-US" sz="4000" b="1" dirty="0" err="1" smtClean="0">
              <a:solidFill>
                <a:schemeClr val="tx1"/>
              </a:solidFill>
            </a:rPr>
            <a:t>Hiếu</a:t>
          </a:r>
          <a:endParaRPr lang="en-US" sz="4000" b="1" dirty="0">
            <a:solidFill>
              <a:schemeClr val="tx1"/>
            </a:solidFill>
          </a:endParaRPr>
        </a:p>
      </dgm:t>
    </dgm:pt>
    <dgm:pt modelId="{B3035047-1D2F-4C93-B4E1-436092B1AA86}" type="parTrans" cxnId="{280AEE07-5749-4548-8D15-23FE895FB9E2}">
      <dgm:prSet/>
      <dgm:spPr/>
      <dgm:t>
        <a:bodyPr/>
        <a:lstStyle/>
        <a:p>
          <a:endParaRPr lang="en-US"/>
        </a:p>
      </dgm:t>
    </dgm:pt>
    <dgm:pt modelId="{EA09AF2D-D19E-4D36-9987-2028B6C31322}" type="sibTrans" cxnId="{280AEE07-5749-4548-8D15-23FE895FB9E2}">
      <dgm:prSet/>
      <dgm:spPr/>
      <dgm:t>
        <a:bodyPr/>
        <a:lstStyle/>
        <a:p>
          <a:endParaRPr lang="en-US"/>
        </a:p>
      </dgm:t>
    </dgm:pt>
    <dgm:pt modelId="{683D25E0-21BC-4CC3-9D2A-BDDBB1490F9D}">
      <dgm:prSet phldrT="[Text]" custT="1"/>
      <dgm:spPr/>
      <dgm:t>
        <a:bodyPr/>
        <a:lstStyle/>
        <a:p>
          <a:r>
            <a:rPr lang="en-US" sz="3700" b="1" dirty="0" err="1" smtClean="0">
              <a:solidFill>
                <a:schemeClr val="tx1"/>
              </a:solidFill>
            </a:rPr>
            <a:t>Nguyễn</a:t>
          </a:r>
          <a:r>
            <a:rPr lang="en-US" sz="3700" b="1" dirty="0" smtClean="0">
              <a:solidFill>
                <a:schemeClr val="tx1"/>
              </a:solidFill>
            </a:rPr>
            <a:t> </a:t>
          </a:r>
          <a:r>
            <a:rPr lang="en-US" sz="3700" b="1" dirty="0" err="1" smtClean="0">
              <a:solidFill>
                <a:schemeClr val="tx1"/>
              </a:solidFill>
            </a:rPr>
            <a:t>Văn</a:t>
          </a:r>
          <a:r>
            <a:rPr lang="en-US" sz="3700" b="1" dirty="0" smtClean="0">
              <a:solidFill>
                <a:schemeClr val="tx1"/>
              </a:solidFill>
            </a:rPr>
            <a:t> </a:t>
          </a:r>
          <a:r>
            <a:rPr lang="en-US" sz="3700" b="1" dirty="0" err="1" smtClean="0">
              <a:solidFill>
                <a:schemeClr val="tx1"/>
              </a:solidFill>
            </a:rPr>
            <a:t>Thành</a:t>
          </a:r>
          <a:endParaRPr lang="en-US" sz="3700" b="1" dirty="0">
            <a:solidFill>
              <a:schemeClr val="tx1"/>
            </a:solidFill>
          </a:endParaRPr>
        </a:p>
      </dgm:t>
    </dgm:pt>
    <dgm:pt modelId="{4FF2F1BF-80E6-4940-9B2D-921369C76D8B}" type="parTrans" cxnId="{C95982A8-40B0-4ED5-A558-7ABC61CD8D12}">
      <dgm:prSet/>
      <dgm:spPr/>
      <dgm:t>
        <a:bodyPr/>
        <a:lstStyle/>
        <a:p>
          <a:endParaRPr lang="en-US"/>
        </a:p>
      </dgm:t>
    </dgm:pt>
    <dgm:pt modelId="{17EB4935-5409-4D81-8093-F06506D7F1A5}" type="sibTrans" cxnId="{C95982A8-40B0-4ED5-A558-7ABC61CD8D12}">
      <dgm:prSet/>
      <dgm:spPr/>
      <dgm:t>
        <a:bodyPr/>
        <a:lstStyle/>
        <a:p>
          <a:endParaRPr lang="en-US"/>
        </a:p>
      </dgm:t>
    </dgm:pt>
    <dgm:pt modelId="{62FD4F7C-9FA9-4031-8ED0-B1887577B550}">
      <dgm:prSet phldrT="[Text]" custT="1"/>
      <dgm:spPr/>
      <dgm:t>
        <a:bodyPr/>
        <a:lstStyle/>
        <a:p>
          <a:r>
            <a:rPr lang="en-US" sz="4000" b="1" dirty="0" err="1" smtClean="0">
              <a:solidFill>
                <a:schemeClr val="tx1"/>
              </a:solidFill>
            </a:rPr>
            <a:t>Lưu</a:t>
          </a:r>
          <a:r>
            <a:rPr lang="en-US" sz="4000" b="1" dirty="0" smtClean="0">
              <a:solidFill>
                <a:schemeClr val="tx1"/>
              </a:solidFill>
            </a:rPr>
            <a:t> </a:t>
          </a:r>
          <a:r>
            <a:rPr lang="en-US" sz="4000" b="1" dirty="0" err="1" smtClean="0">
              <a:solidFill>
                <a:schemeClr val="tx1"/>
              </a:solidFill>
            </a:rPr>
            <a:t>Văn</a:t>
          </a:r>
          <a:r>
            <a:rPr lang="en-US" sz="4000" b="1" dirty="0" smtClean="0">
              <a:solidFill>
                <a:schemeClr val="tx1"/>
              </a:solidFill>
            </a:rPr>
            <a:t> </a:t>
          </a:r>
          <a:r>
            <a:rPr lang="en-US" sz="4000" b="1" dirty="0" err="1" smtClean="0">
              <a:solidFill>
                <a:schemeClr val="tx1"/>
              </a:solidFill>
            </a:rPr>
            <a:t>Linh</a:t>
          </a:r>
          <a:endParaRPr lang="en-US" sz="4000" b="1" dirty="0">
            <a:solidFill>
              <a:schemeClr val="tx1"/>
            </a:solidFill>
          </a:endParaRPr>
        </a:p>
      </dgm:t>
    </dgm:pt>
    <dgm:pt modelId="{D49AF2C3-13A5-480F-84CD-AD249E35C8F2}" type="sibTrans" cxnId="{1BE5F787-608A-4D6E-9573-072DA979C2E5}">
      <dgm:prSet/>
      <dgm:spPr/>
      <dgm:t>
        <a:bodyPr/>
        <a:lstStyle/>
        <a:p>
          <a:endParaRPr lang="en-US"/>
        </a:p>
      </dgm:t>
    </dgm:pt>
    <dgm:pt modelId="{D329306E-2F3D-40B1-A29B-F054BAFACDA6}" type="parTrans" cxnId="{1BE5F787-608A-4D6E-9573-072DA979C2E5}">
      <dgm:prSet/>
      <dgm:spPr/>
      <dgm:t>
        <a:bodyPr/>
        <a:lstStyle/>
        <a:p>
          <a:endParaRPr lang="en-US"/>
        </a:p>
      </dgm:t>
    </dgm:pt>
    <dgm:pt modelId="{E25E1A36-3BC9-49AD-AD40-6D4EF77BDF68}" type="pres">
      <dgm:prSet presAssocID="{8AFF3647-5A29-4E80-8BC7-DA0589208CB4}" presName="Name0" presStyleCnt="0">
        <dgm:presLayoutVars>
          <dgm:dir/>
          <dgm:resizeHandles val="exact"/>
        </dgm:presLayoutVars>
      </dgm:prSet>
      <dgm:spPr/>
    </dgm:pt>
    <dgm:pt modelId="{245DAEDF-3C6A-425B-8191-4470A451959D}" type="pres">
      <dgm:prSet presAssocID="{8AFF3647-5A29-4E80-8BC7-DA0589208CB4}" presName="fgShape" presStyleLbl="fgShp" presStyleIdx="0" presStyleCnt="1"/>
      <dgm:spPr>
        <a:solidFill>
          <a:srgbClr val="191919"/>
        </a:solidFill>
      </dgm:spPr>
    </dgm:pt>
    <dgm:pt modelId="{4DE3C3B0-1FB6-4261-97CD-77AAB6396588}" type="pres">
      <dgm:prSet presAssocID="{8AFF3647-5A29-4E80-8BC7-DA0589208CB4}" presName="linComp" presStyleCnt="0"/>
      <dgm:spPr/>
    </dgm:pt>
    <dgm:pt modelId="{CA6BFC0C-FDCF-45CE-9CE7-CC8DB9CE56BE}" type="pres">
      <dgm:prSet presAssocID="{C65C1F2F-BE7E-4433-9CC1-2D70F7711564}" presName="compNode" presStyleCnt="0"/>
      <dgm:spPr/>
    </dgm:pt>
    <dgm:pt modelId="{714BCE14-015B-4CBF-889E-A077582F01E7}" type="pres">
      <dgm:prSet presAssocID="{C65C1F2F-BE7E-4433-9CC1-2D70F7711564}" presName="bkgdShape" presStyleLbl="node1" presStyleIdx="0" presStyleCnt="5"/>
      <dgm:spPr/>
      <dgm:t>
        <a:bodyPr/>
        <a:lstStyle/>
        <a:p>
          <a:endParaRPr lang="en-US"/>
        </a:p>
      </dgm:t>
    </dgm:pt>
    <dgm:pt modelId="{2F6C4AF6-3F9D-410A-8496-C6AD942C02B2}" type="pres">
      <dgm:prSet presAssocID="{C65C1F2F-BE7E-4433-9CC1-2D70F7711564}" presName="nodeTx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770DDD9-3FEF-4CA0-9B8B-8798D0D313AB}" type="pres">
      <dgm:prSet presAssocID="{C65C1F2F-BE7E-4433-9CC1-2D70F7711564}" presName="invisiNode" presStyleLbl="node1" presStyleIdx="0" presStyleCnt="5"/>
      <dgm:spPr/>
    </dgm:pt>
    <dgm:pt modelId="{D487C677-D0E1-400C-B9EB-786D6F73252D}" type="pres">
      <dgm:prSet presAssocID="{C65C1F2F-BE7E-4433-9CC1-2D70F7711564}" presName="imagNode" presStyleLbl="fgImgPlace1" presStyleIdx="0" presStyleCnt="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7A84F52-CCCF-49BF-AF69-8CD12E482142}" type="pres">
      <dgm:prSet presAssocID="{842BAE70-C63A-49A4-ABEE-5B111DD95F31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CA8BA50-0A9D-45BB-B40F-408A42805AE8}" type="pres">
      <dgm:prSet presAssocID="{D810EE3F-A4FF-4AED-9550-69A0119AD7A1}" presName="compNode" presStyleCnt="0"/>
      <dgm:spPr/>
    </dgm:pt>
    <dgm:pt modelId="{5AD929F9-A4B7-49B4-8054-DFF7044E5C46}" type="pres">
      <dgm:prSet presAssocID="{D810EE3F-A4FF-4AED-9550-69A0119AD7A1}" presName="bkgdShape" presStyleLbl="node1" presStyleIdx="1" presStyleCnt="5"/>
      <dgm:spPr/>
      <dgm:t>
        <a:bodyPr/>
        <a:lstStyle/>
        <a:p>
          <a:endParaRPr lang="en-US"/>
        </a:p>
      </dgm:t>
    </dgm:pt>
    <dgm:pt modelId="{B150B9D6-198C-41D6-B130-E1F2D5F77051}" type="pres">
      <dgm:prSet presAssocID="{D810EE3F-A4FF-4AED-9550-69A0119AD7A1}" presName="nodeTx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90E1893-25F2-4E0B-90A5-8F2F0DBA8883}" type="pres">
      <dgm:prSet presAssocID="{D810EE3F-A4FF-4AED-9550-69A0119AD7A1}" presName="invisiNode" presStyleLbl="node1" presStyleIdx="1" presStyleCnt="5"/>
      <dgm:spPr/>
    </dgm:pt>
    <dgm:pt modelId="{B6D78887-C4E8-42C8-91D3-C0E02307B46A}" type="pres">
      <dgm:prSet presAssocID="{D810EE3F-A4FF-4AED-9550-69A0119AD7A1}" presName="imagNode" presStyleLbl="fgImgPlace1" presStyleIdx="1" presStyleCnt="5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E08BC2B8-E789-44A9-A070-23BAA4B9289F}" type="pres">
      <dgm:prSet presAssocID="{DFD95A7C-0F82-4372-90D5-264DEEBF88F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6C0AA8A0-CB68-4100-AAAE-80A32FFF70B1}" type="pres">
      <dgm:prSet presAssocID="{CA8CF914-F15C-4C2E-8423-FBEC73DACF0D}" presName="compNode" presStyleCnt="0"/>
      <dgm:spPr/>
    </dgm:pt>
    <dgm:pt modelId="{4DDA6774-E097-441E-89EE-64E5477C046D}" type="pres">
      <dgm:prSet presAssocID="{CA8CF914-F15C-4C2E-8423-FBEC73DACF0D}" presName="bkgdShape" presStyleLbl="node1" presStyleIdx="2" presStyleCnt="5"/>
      <dgm:spPr/>
      <dgm:t>
        <a:bodyPr/>
        <a:lstStyle/>
        <a:p>
          <a:endParaRPr lang="en-US"/>
        </a:p>
      </dgm:t>
    </dgm:pt>
    <dgm:pt modelId="{67211E4C-6F2E-4D54-B7C3-5C996A5C2DD0}" type="pres">
      <dgm:prSet presAssocID="{CA8CF914-F15C-4C2E-8423-FBEC73DACF0D}" presName="nodeTx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7B467C-DD40-4537-A924-45449E8EC940}" type="pres">
      <dgm:prSet presAssocID="{CA8CF914-F15C-4C2E-8423-FBEC73DACF0D}" presName="invisiNode" presStyleLbl="node1" presStyleIdx="2" presStyleCnt="5"/>
      <dgm:spPr/>
    </dgm:pt>
    <dgm:pt modelId="{ACD13D43-BD88-40F2-83AD-066675089F92}" type="pres">
      <dgm:prSet presAssocID="{CA8CF914-F15C-4C2E-8423-FBEC73DACF0D}" presName="imagNode" presStyleLbl="fgImgPlace1" presStyleIdx="2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</dgm:spPr>
    </dgm:pt>
    <dgm:pt modelId="{9E7B9E9A-187F-481F-AB5C-D8206916275D}" type="pres">
      <dgm:prSet presAssocID="{EA09AF2D-D19E-4D36-9987-2028B6C31322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20BC44A-F145-4EB1-88E8-2B353CDFDF48}" type="pres">
      <dgm:prSet presAssocID="{683D25E0-21BC-4CC3-9D2A-BDDBB1490F9D}" presName="compNode" presStyleCnt="0"/>
      <dgm:spPr/>
    </dgm:pt>
    <dgm:pt modelId="{2191B4AA-A548-403D-AC98-BEC0470AE575}" type="pres">
      <dgm:prSet presAssocID="{683D25E0-21BC-4CC3-9D2A-BDDBB1490F9D}" presName="bkgdShape" presStyleLbl="node1" presStyleIdx="3" presStyleCnt="5"/>
      <dgm:spPr/>
      <dgm:t>
        <a:bodyPr/>
        <a:lstStyle/>
        <a:p>
          <a:endParaRPr lang="en-US"/>
        </a:p>
      </dgm:t>
    </dgm:pt>
    <dgm:pt modelId="{E43D89AE-E502-45ED-BCAE-00D69B5449E4}" type="pres">
      <dgm:prSet presAssocID="{683D25E0-21BC-4CC3-9D2A-BDDBB1490F9D}" presName="nodeTx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CD2517-3D6A-4E9A-8C88-72DED4693FF6}" type="pres">
      <dgm:prSet presAssocID="{683D25E0-21BC-4CC3-9D2A-BDDBB1490F9D}" presName="invisiNode" presStyleLbl="node1" presStyleIdx="3" presStyleCnt="5"/>
      <dgm:spPr/>
    </dgm:pt>
    <dgm:pt modelId="{06FF7ED4-BCD5-4729-9354-9336357E405A}" type="pres">
      <dgm:prSet presAssocID="{683D25E0-21BC-4CC3-9D2A-BDDBB1490F9D}" presName="imagNode" presStyleLbl="fgImgPlace1" presStyleIdx="3" presStyleCnt="5"/>
      <dgm:spPr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b="-11000"/>
          </a:stretch>
        </a:blipFill>
      </dgm:spPr>
    </dgm:pt>
    <dgm:pt modelId="{39515F4A-A988-4944-A1E4-D95D836D6FE8}" type="pres">
      <dgm:prSet presAssocID="{17EB4935-5409-4D81-8093-F06506D7F1A5}" presName="sibTrans" presStyleLbl="sibTrans2D1" presStyleIdx="0" presStyleCnt="0"/>
      <dgm:spPr/>
      <dgm:t>
        <a:bodyPr/>
        <a:lstStyle/>
        <a:p>
          <a:endParaRPr lang="en-US"/>
        </a:p>
      </dgm:t>
    </dgm:pt>
    <dgm:pt modelId="{244B47AC-BADA-4BA2-B3F3-5A8EC1D54B14}" type="pres">
      <dgm:prSet presAssocID="{62FD4F7C-9FA9-4031-8ED0-B1887577B550}" presName="compNode" presStyleCnt="0"/>
      <dgm:spPr/>
    </dgm:pt>
    <dgm:pt modelId="{96073CA3-86DC-4E75-B6CA-E3A48CA732A5}" type="pres">
      <dgm:prSet presAssocID="{62FD4F7C-9FA9-4031-8ED0-B1887577B550}" presName="bkgdShape" presStyleLbl="node1" presStyleIdx="4" presStyleCnt="5"/>
      <dgm:spPr/>
      <dgm:t>
        <a:bodyPr/>
        <a:lstStyle/>
        <a:p>
          <a:endParaRPr lang="en-US"/>
        </a:p>
      </dgm:t>
    </dgm:pt>
    <dgm:pt modelId="{B21E061F-0628-4C42-9014-B09825682AA7}" type="pres">
      <dgm:prSet presAssocID="{62FD4F7C-9FA9-4031-8ED0-B1887577B550}" presName="nodeTx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55CB348-3C1B-406D-A91D-D624740807C3}" type="pres">
      <dgm:prSet presAssocID="{62FD4F7C-9FA9-4031-8ED0-B1887577B550}" presName="invisiNode" presStyleLbl="node1" presStyleIdx="4" presStyleCnt="5"/>
      <dgm:spPr/>
    </dgm:pt>
    <dgm:pt modelId="{F20A5965-4F6A-4D9A-83EE-B4454C603916}" type="pres">
      <dgm:prSet presAssocID="{62FD4F7C-9FA9-4031-8ED0-B1887577B550}" presName="imagNode" presStyleLbl="fgImgPlace1" presStyleIdx="4" presStyleCnt="5"/>
      <dgm:spPr>
        <a:blipFill dpi="0" rotWithShape="1">
          <a:blip xmlns:r="http://schemas.openxmlformats.org/officeDocument/2006/relationships" r:embed="rId5"/>
          <a:srcRect/>
          <a:stretch>
            <a:fillRect t="-42000"/>
          </a:stretch>
        </a:blipFill>
      </dgm:spPr>
    </dgm:pt>
  </dgm:ptLst>
  <dgm:cxnLst>
    <dgm:cxn modelId="{C95982A8-40B0-4ED5-A558-7ABC61CD8D12}" srcId="{8AFF3647-5A29-4E80-8BC7-DA0589208CB4}" destId="{683D25E0-21BC-4CC3-9D2A-BDDBB1490F9D}" srcOrd="3" destOrd="0" parTransId="{4FF2F1BF-80E6-4940-9B2D-921369C76D8B}" sibTransId="{17EB4935-5409-4D81-8093-F06506D7F1A5}"/>
    <dgm:cxn modelId="{51C97A2F-DCC0-4FB4-86B0-40A8129B9896}" type="presOf" srcId="{C65C1F2F-BE7E-4433-9CC1-2D70F7711564}" destId="{2F6C4AF6-3F9D-410A-8496-C6AD942C02B2}" srcOrd="1" destOrd="0" presId="urn:microsoft.com/office/officeart/2005/8/layout/hList7"/>
    <dgm:cxn modelId="{1BE5F787-608A-4D6E-9573-072DA979C2E5}" srcId="{8AFF3647-5A29-4E80-8BC7-DA0589208CB4}" destId="{62FD4F7C-9FA9-4031-8ED0-B1887577B550}" srcOrd="4" destOrd="0" parTransId="{D329306E-2F3D-40B1-A29B-F054BAFACDA6}" sibTransId="{D49AF2C3-13A5-480F-84CD-AD249E35C8F2}"/>
    <dgm:cxn modelId="{75C8C089-A68E-4C3C-BBB8-E272E7D88DFA}" type="presOf" srcId="{CA8CF914-F15C-4C2E-8423-FBEC73DACF0D}" destId="{67211E4C-6F2E-4D54-B7C3-5C996A5C2DD0}" srcOrd="1" destOrd="0" presId="urn:microsoft.com/office/officeart/2005/8/layout/hList7"/>
    <dgm:cxn modelId="{2FC4FF50-EF3E-40F4-A5C8-65481623EBFC}" type="presOf" srcId="{8AFF3647-5A29-4E80-8BC7-DA0589208CB4}" destId="{E25E1A36-3BC9-49AD-AD40-6D4EF77BDF68}" srcOrd="0" destOrd="0" presId="urn:microsoft.com/office/officeart/2005/8/layout/hList7"/>
    <dgm:cxn modelId="{7A0612B3-82F1-43E7-A877-A75972000C98}" type="presOf" srcId="{842BAE70-C63A-49A4-ABEE-5B111DD95F31}" destId="{C7A84F52-CCCF-49BF-AF69-8CD12E482142}" srcOrd="0" destOrd="0" presId="urn:microsoft.com/office/officeart/2005/8/layout/hList7"/>
    <dgm:cxn modelId="{327938AF-3905-4709-B4A9-265C6170E3E9}" type="presOf" srcId="{62FD4F7C-9FA9-4031-8ED0-B1887577B550}" destId="{B21E061F-0628-4C42-9014-B09825682AA7}" srcOrd="1" destOrd="0" presId="urn:microsoft.com/office/officeart/2005/8/layout/hList7"/>
    <dgm:cxn modelId="{280AEE07-5749-4548-8D15-23FE895FB9E2}" srcId="{8AFF3647-5A29-4E80-8BC7-DA0589208CB4}" destId="{CA8CF914-F15C-4C2E-8423-FBEC73DACF0D}" srcOrd="2" destOrd="0" parTransId="{B3035047-1D2F-4C93-B4E1-436092B1AA86}" sibTransId="{EA09AF2D-D19E-4D36-9987-2028B6C31322}"/>
    <dgm:cxn modelId="{43B48951-D108-4E03-82C7-666F6593D758}" srcId="{8AFF3647-5A29-4E80-8BC7-DA0589208CB4}" destId="{C65C1F2F-BE7E-4433-9CC1-2D70F7711564}" srcOrd="0" destOrd="0" parTransId="{7CF99163-DD21-48F7-9E6E-0C2EB5796F56}" sibTransId="{842BAE70-C63A-49A4-ABEE-5B111DD95F31}"/>
    <dgm:cxn modelId="{FC2003AF-FA00-4F4A-9A34-1972DE526F16}" type="presOf" srcId="{683D25E0-21BC-4CC3-9D2A-BDDBB1490F9D}" destId="{E43D89AE-E502-45ED-BCAE-00D69B5449E4}" srcOrd="1" destOrd="0" presId="urn:microsoft.com/office/officeart/2005/8/layout/hList7"/>
    <dgm:cxn modelId="{AD9F8E21-50C2-4979-BBBE-55189644A1C0}" type="presOf" srcId="{17EB4935-5409-4D81-8093-F06506D7F1A5}" destId="{39515F4A-A988-4944-A1E4-D95D836D6FE8}" srcOrd="0" destOrd="0" presId="urn:microsoft.com/office/officeart/2005/8/layout/hList7"/>
    <dgm:cxn modelId="{8A7EFA04-83CC-40A4-AAD4-578DD92A2986}" type="presOf" srcId="{DFD95A7C-0F82-4372-90D5-264DEEBF88F4}" destId="{E08BC2B8-E789-44A9-A070-23BAA4B9289F}" srcOrd="0" destOrd="0" presId="urn:microsoft.com/office/officeart/2005/8/layout/hList7"/>
    <dgm:cxn modelId="{865E75E8-AB8D-4EE0-9C5C-2446AD317C6D}" srcId="{8AFF3647-5A29-4E80-8BC7-DA0589208CB4}" destId="{D810EE3F-A4FF-4AED-9550-69A0119AD7A1}" srcOrd="1" destOrd="0" parTransId="{B8A7B9FB-922C-49B8-AF55-976C8725B941}" sibTransId="{DFD95A7C-0F82-4372-90D5-264DEEBF88F4}"/>
    <dgm:cxn modelId="{33D607BB-E321-4618-B035-C94B04218DF5}" type="presOf" srcId="{D810EE3F-A4FF-4AED-9550-69A0119AD7A1}" destId="{5AD929F9-A4B7-49B4-8054-DFF7044E5C46}" srcOrd="0" destOrd="0" presId="urn:microsoft.com/office/officeart/2005/8/layout/hList7"/>
    <dgm:cxn modelId="{AA10D3E8-8220-4F84-9B97-66A39CEFA2C2}" type="presOf" srcId="{683D25E0-21BC-4CC3-9D2A-BDDBB1490F9D}" destId="{2191B4AA-A548-403D-AC98-BEC0470AE575}" srcOrd="0" destOrd="0" presId="urn:microsoft.com/office/officeart/2005/8/layout/hList7"/>
    <dgm:cxn modelId="{410F94A1-A3DC-481C-9F20-59713B51A069}" type="presOf" srcId="{C65C1F2F-BE7E-4433-9CC1-2D70F7711564}" destId="{714BCE14-015B-4CBF-889E-A077582F01E7}" srcOrd="0" destOrd="0" presId="urn:microsoft.com/office/officeart/2005/8/layout/hList7"/>
    <dgm:cxn modelId="{C2733749-F801-487C-9275-BC9AC1D0CC5A}" type="presOf" srcId="{D810EE3F-A4FF-4AED-9550-69A0119AD7A1}" destId="{B150B9D6-198C-41D6-B130-E1F2D5F77051}" srcOrd="1" destOrd="0" presId="urn:microsoft.com/office/officeart/2005/8/layout/hList7"/>
    <dgm:cxn modelId="{89D2339B-6308-4A9E-90A5-4C348CE84213}" type="presOf" srcId="{62FD4F7C-9FA9-4031-8ED0-B1887577B550}" destId="{96073CA3-86DC-4E75-B6CA-E3A48CA732A5}" srcOrd="0" destOrd="0" presId="urn:microsoft.com/office/officeart/2005/8/layout/hList7"/>
    <dgm:cxn modelId="{85A31C1D-EA62-499D-97EC-372F8D612FC4}" type="presOf" srcId="{CA8CF914-F15C-4C2E-8423-FBEC73DACF0D}" destId="{4DDA6774-E097-441E-89EE-64E5477C046D}" srcOrd="0" destOrd="0" presId="urn:microsoft.com/office/officeart/2005/8/layout/hList7"/>
    <dgm:cxn modelId="{7B798039-B1EB-48A1-ABD8-A8A5C234F76E}" type="presOf" srcId="{EA09AF2D-D19E-4D36-9987-2028B6C31322}" destId="{9E7B9E9A-187F-481F-AB5C-D8206916275D}" srcOrd="0" destOrd="0" presId="urn:microsoft.com/office/officeart/2005/8/layout/hList7"/>
    <dgm:cxn modelId="{4109B4A4-9FAD-4BAC-B98C-9D318FB4C536}" type="presParOf" srcId="{E25E1A36-3BC9-49AD-AD40-6D4EF77BDF68}" destId="{245DAEDF-3C6A-425B-8191-4470A451959D}" srcOrd="0" destOrd="0" presId="urn:microsoft.com/office/officeart/2005/8/layout/hList7"/>
    <dgm:cxn modelId="{A9CC423D-98A7-49C8-B0E7-4240DDFDE92A}" type="presParOf" srcId="{E25E1A36-3BC9-49AD-AD40-6D4EF77BDF68}" destId="{4DE3C3B0-1FB6-4261-97CD-77AAB6396588}" srcOrd="1" destOrd="0" presId="urn:microsoft.com/office/officeart/2005/8/layout/hList7"/>
    <dgm:cxn modelId="{E523C3C0-F9D9-479E-9070-FF356D086CE3}" type="presParOf" srcId="{4DE3C3B0-1FB6-4261-97CD-77AAB6396588}" destId="{CA6BFC0C-FDCF-45CE-9CE7-CC8DB9CE56BE}" srcOrd="0" destOrd="0" presId="urn:microsoft.com/office/officeart/2005/8/layout/hList7"/>
    <dgm:cxn modelId="{55CADC7E-751E-4154-8BB2-5E0F5842BA3B}" type="presParOf" srcId="{CA6BFC0C-FDCF-45CE-9CE7-CC8DB9CE56BE}" destId="{714BCE14-015B-4CBF-889E-A077582F01E7}" srcOrd="0" destOrd="0" presId="urn:microsoft.com/office/officeart/2005/8/layout/hList7"/>
    <dgm:cxn modelId="{8FAF2952-C5A5-4CF2-BEE5-6AEFF39084BA}" type="presParOf" srcId="{CA6BFC0C-FDCF-45CE-9CE7-CC8DB9CE56BE}" destId="{2F6C4AF6-3F9D-410A-8496-C6AD942C02B2}" srcOrd="1" destOrd="0" presId="urn:microsoft.com/office/officeart/2005/8/layout/hList7"/>
    <dgm:cxn modelId="{F0C6E962-CE36-4AF4-A4E4-654FE01789E1}" type="presParOf" srcId="{CA6BFC0C-FDCF-45CE-9CE7-CC8DB9CE56BE}" destId="{9770DDD9-3FEF-4CA0-9B8B-8798D0D313AB}" srcOrd="2" destOrd="0" presId="urn:microsoft.com/office/officeart/2005/8/layout/hList7"/>
    <dgm:cxn modelId="{1A69C0D3-6183-44CA-81AE-2E3C483D0451}" type="presParOf" srcId="{CA6BFC0C-FDCF-45CE-9CE7-CC8DB9CE56BE}" destId="{D487C677-D0E1-400C-B9EB-786D6F73252D}" srcOrd="3" destOrd="0" presId="urn:microsoft.com/office/officeart/2005/8/layout/hList7"/>
    <dgm:cxn modelId="{EFEDFBF2-A45C-4DAC-9660-E39427CF49E3}" type="presParOf" srcId="{4DE3C3B0-1FB6-4261-97CD-77AAB6396588}" destId="{C7A84F52-CCCF-49BF-AF69-8CD12E482142}" srcOrd="1" destOrd="0" presId="urn:microsoft.com/office/officeart/2005/8/layout/hList7"/>
    <dgm:cxn modelId="{236F8D68-C500-45FB-AF07-468D3EA11D1D}" type="presParOf" srcId="{4DE3C3B0-1FB6-4261-97CD-77AAB6396588}" destId="{0CA8BA50-0A9D-45BB-B40F-408A42805AE8}" srcOrd="2" destOrd="0" presId="urn:microsoft.com/office/officeart/2005/8/layout/hList7"/>
    <dgm:cxn modelId="{7B88086C-2143-41D1-ADFB-EF728F6AA49B}" type="presParOf" srcId="{0CA8BA50-0A9D-45BB-B40F-408A42805AE8}" destId="{5AD929F9-A4B7-49B4-8054-DFF7044E5C46}" srcOrd="0" destOrd="0" presId="urn:microsoft.com/office/officeart/2005/8/layout/hList7"/>
    <dgm:cxn modelId="{EE13DBDF-439B-4021-85EC-C524E7560DE7}" type="presParOf" srcId="{0CA8BA50-0A9D-45BB-B40F-408A42805AE8}" destId="{B150B9D6-198C-41D6-B130-E1F2D5F77051}" srcOrd="1" destOrd="0" presId="urn:microsoft.com/office/officeart/2005/8/layout/hList7"/>
    <dgm:cxn modelId="{6ADA41F9-A5AA-4E70-9D31-C45EADA4EA86}" type="presParOf" srcId="{0CA8BA50-0A9D-45BB-B40F-408A42805AE8}" destId="{C90E1893-25F2-4E0B-90A5-8F2F0DBA8883}" srcOrd="2" destOrd="0" presId="urn:microsoft.com/office/officeart/2005/8/layout/hList7"/>
    <dgm:cxn modelId="{ADBC613B-993F-4EFF-864C-916397249955}" type="presParOf" srcId="{0CA8BA50-0A9D-45BB-B40F-408A42805AE8}" destId="{B6D78887-C4E8-42C8-91D3-C0E02307B46A}" srcOrd="3" destOrd="0" presId="urn:microsoft.com/office/officeart/2005/8/layout/hList7"/>
    <dgm:cxn modelId="{E359B52A-6DC2-4838-965C-A954939196F0}" type="presParOf" srcId="{4DE3C3B0-1FB6-4261-97CD-77AAB6396588}" destId="{E08BC2B8-E789-44A9-A070-23BAA4B9289F}" srcOrd="3" destOrd="0" presId="urn:microsoft.com/office/officeart/2005/8/layout/hList7"/>
    <dgm:cxn modelId="{E972393D-41FB-445C-A181-5A13F5909C92}" type="presParOf" srcId="{4DE3C3B0-1FB6-4261-97CD-77AAB6396588}" destId="{6C0AA8A0-CB68-4100-AAAE-80A32FFF70B1}" srcOrd="4" destOrd="0" presId="urn:microsoft.com/office/officeart/2005/8/layout/hList7"/>
    <dgm:cxn modelId="{F5902EAF-79B5-4815-9A6E-DB77ACE0900B}" type="presParOf" srcId="{6C0AA8A0-CB68-4100-AAAE-80A32FFF70B1}" destId="{4DDA6774-E097-441E-89EE-64E5477C046D}" srcOrd="0" destOrd="0" presId="urn:microsoft.com/office/officeart/2005/8/layout/hList7"/>
    <dgm:cxn modelId="{31C53D0D-4FEB-4D32-8C04-1F0E27DC570E}" type="presParOf" srcId="{6C0AA8A0-CB68-4100-AAAE-80A32FFF70B1}" destId="{67211E4C-6F2E-4D54-B7C3-5C996A5C2DD0}" srcOrd="1" destOrd="0" presId="urn:microsoft.com/office/officeart/2005/8/layout/hList7"/>
    <dgm:cxn modelId="{F5800B3D-FEB5-4D3A-9C73-FD78D415D3C1}" type="presParOf" srcId="{6C0AA8A0-CB68-4100-AAAE-80A32FFF70B1}" destId="{B57B467C-DD40-4537-A924-45449E8EC940}" srcOrd="2" destOrd="0" presId="urn:microsoft.com/office/officeart/2005/8/layout/hList7"/>
    <dgm:cxn modelId="{AD6E2A08-A07A-4375-924D-F2A5E0941D3F}" type="presParOf" srcId="{6C0AA8A0-CB68-4100-AAAE-80A32FFF70B1}" destId="{ACD13D43-BD88-40F2-83AD-066675089F92}" srcOrd="3" destOrd="0" presId="urn:microsoft.com/office/officeart/2005/8/layout/hList7"/>
    <dgm:cxn modelId="{2DCF9F67-424D-406F-A961-2B0D81CC5069}" type="presParOf" srcId="{4DE3C3B0-1FB6-4261-97CD-77AAB6396588}" destId="{9E7B9E9A-187F-481F-AB5C-D8206916275D}" srcOrd="5" destOrd="0" presId="urn:microsoft.com/office/officeart/2005/8/layout/hList7"/>
    <dgm:cxn modelId="{31008C02-18D7-495F-8923-13F92FBDFE57}" type="presParOf" srcId="{4DE3C3B0-1FB6-4261-97CD-77AAB6396588}" destId="{520BC44A-F145-4EB1-88E8-2B353CDFDF48}" srcOrd="6" destOrd="0" presId="urn:microsoft.com/office/officeart/2005/8/layout/hList7"/>
    <dgm:cxn modelId="{8E25A590-3F7B-4741-984A-2D31C3723677}" type="presParOf" srcId="{520BC44A-F145-4EB1-88E8-2B353CDFDF48}" destId="{2191B4AA-A548-403D-AC98-BEC0470AE575}" srcOrd="0" destOrd="0" presId="urn:microsoft.com/office/officeart/2005/8/layout/hList7"/>
    <dgm:cxn modelId="{CE9E38EA-4FD8-4587-96DA-E806718CD659}" type="presParOf" srcId="{520BC44A-F145-4EB1-88E8-2B353CDFDF48}" destId="{E43D89AE-E502-45ED-BCAE-00D69B5449E4}" srcOrd="1" destOrd="0" presId="urn:microsoft.com/office/officeart/2005/8/layout/hList7"/>
    <dgm:cxn modelId="{BEF8FA72-82E0-4757-888B-D7CE7907E7A6}" type="presParOf" srcId="{520BC44A-F145-4EB1-88E8-2B353CDFDF48}" destId="{A6CD2517-3D6A-4E9A-8C88-72DED4693FF6}" srcOrd="2" destOrd="0" presId="urn:microsoft.com/office/officeart/2005/8/layout/hList7"/>
    <dgm:cxn modelId="{7F102DE2-6CE0-4A2B-A8E2-FE847295F169}" type="presParOf" srcId="{520BC44A-F145-4EB1-88E8-2B353CDFDF48}" destId="{06FF7ED4-BCD5-4729-9354-9336357E405A}" srcOrd="3" destOrd="0" presId="urn:microsoft.com/office/officeart/2005/8/layout/hList7"/>
    <dgm:cxn modelId="{36830239-DFF6-4E4F-9BC5-1A95BAB99DCD}" type="presParOf" srcId="{4DE3C3B0-1FB6-4261-97CD-77AAB6396588}" destId="{39515F4A-A988-4944-A1E4-D95D836D6FE8}" srcOrd="7" destOrd="0" presId="urn:microsoft.com/office/officeart/2005/8/layout/hList7"/>
    <dgm:cxn modelId="{E23F602F-24F7-4EED-A3C9-BF1CF17034A8}" type="presParOf" srcId="{4DE3C3B0-1FB6-4261-97CD-77AAB6396588}" destId="{244B47AC-BADA-4BA2-B3F3-5A8EC1D54B14}" srcOrd="8" destOrd="0" presId="urn:microsoft.com/office/officeart/2005/8/layout/hList7"/>
    <dgm:cxn modelId="{572B4DDB-D75D-4A5F-A60E-77EA08464963}" type="presParOf" srcId="{244B47AC-BADA-4BA2-B3F3-5A8EC1D54B14}" destId="{96073CA3-86DC-4E75-B6CA-E3A48CA732A5}" srcOrd="0" destOrd="0" presId="urn:microsoft.com/office/officeart/2005/8/layout/hList7"/>
    <dgm:cxn modelId="{DD18C06A-152D-4BEF-93B1-79CA76C15CFA}" type="presParOf" srcId="{244B47AC-BADA-4BA2-B3F3-5A8EC1D54B14}" destId="{B21E061F-0628-4C42-9014-B09825682AA7}" srcOrd="1" destOrd="0" presId="urn:microsoft.com/office/officeart/2005/8/layout/hList7"/>
    <dgm:cxn modelId="{34ADD9AA-161B-4997-B312-4D79D94E842B}" type="presParOf" srcId="{244B47AC-BADA-4BA2-B3F3-5A8EC1D54B14}" destId="{E55CB348-3C1B-406D-A91D-D624740807C3}" srcOrd="2" destOrd="0" presId="urn:microsoft.com/office/officeart/2005/8/layout/hList7"/>
    <dgm:cxn modelId="{91B87BC7-5732-40B5-81CD-B093004147DA}" type="presParOf" srcId="{244B47AC-BADA-4BA2-B3F3-5A8EC1D54B14}" destId="{F20A5965-4F6A-4D9A-83EE-B4454C603916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29C362C-2E28-4594-92D3-FA39588EFF35}" type="doc">
      <dgm:prSet loTypeId="urn:microsoft.com/office/officeart/2008/layout/VerticalCurvedList" loCatId="list" qsTypeId="urn:microsoft.com/office/officeart/2005/8/quickstyle/3d4" qsCatId="3D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884E5225-D7A2-4B9E-A8B6-97ADDE98B14A}">
      <dgm:prSet phldrT="[Text]" custT="1"/>
      <dgm:spPr/>
      <dgm:t>
        <a:bodyPr/>
        <a:lstStyle/>
        <a:p>
          <a:r>
            <a:rPr lang="en-US" sz="2400" b="1" u="sng" dirty="0" smtClean="0">
              <a:solidFill>
                <a:srgbClr val="954F72"/>
              </a:solidFill>
            </a:rPr>
            <a:t>PRESENT THE TOPIC</a:t>
          </a:r>
          <a:endParaRPr lang="en-US" sz="2400" u="sng" dirty="0">
            <a:solidFill>
              <a:srgbClr val="954F72"/>
            </a:solidFill>
          </a:endParaRPr>
        </a:p>
      </dgm:t>
    </dgm:pt>
    <dgm:pt modelId="{153496F8-3AE9-4B39-9B70-80DDD1E861CB}" type="parTrans" cxnId="{B66F1111-CA12-4947-A0E9-A6F5B425AA4B}">
      <dgm:prSet/>
      <dgm:spPr/>
      <dgm:t>
        <a:bodyPr/>
        <a:lstStyle/>
        <a:p>
          <a:endParaRPr lang="en-US"/>
        </a:p>
      </dgm:t>
    </dgm:pt>
    <dgm:pt modelId="{FBB7ACAB-57B5-406C-BC4C-DA635F41EE7C}" type="sibTrans" cxnId="{B66F1111-CA12-4947-A0E9-A6F5B425AA4B}">
      <dgm:prSet/>
      <dgm:spPr/>
      <dgm:t>
        <a:bodyPr/>
        <a:lstStyle/>
        <a:p>
          <a:endParaRPr lang="en-US"/>
        </a:p>
      </dgm:t>
    </dgm:pt>
    <dgm:pt modelId="{8A764DCD-6286-4E5A-B43C-ECDF57DE3F9A}">
      <dgm:prSet phldrT="[Text]"/>
      <dgm:spPr/>
      <dgm:t>
        <a:bodyPr/>
        <a:lstStyle/>
        <a:p>
          <a:r>
            <a:rPr lang="en-US" b="1" dirty="0" smtClean="0">
              <a:solidFill>
                <a:schemeClr val="accent5"/>
              </a:solidFill>
              <a:hlinkClick xmlns:r="http://schemas.openxmlformats.org/officeDocument/2006/relationships" r:id="rId1"/>
            </a:rPr>
            <a:t>CHAPTER </a:t>
          </a:r>
          <a:r>
            <a:rPr lang="en-US" b="1" dirty="0" smtClean="0">
              <a:solidFill>
                <a:schemeClr val="accent5"/>
              </a:solidFill>
              <a:hlinkClick xmlns:r="http://schemas.openxmlformats.org/officeDocument/2006/relationships" r:id="rId1"/>
            </a:rPr>
            <a:t>I: BASIS THEORETICAL OF MACHINE LEARNING</a:t>
          </a:r>
          <a:endParaRPr lang="en-US" dirty="0">
            <a:solidFill>
              <a:schemeClr val="accent5"/>
            </a:solidFill>
          </a:endParaRPr>
        </a:p>
      </dgm:t>
    </dgm:pt>
    <dgm:pt modelId="{097AC2BF-8AE3-41FE-BCA5-2AD6F5507939}" type="parTrans" cxnId="{9613664E-3D90-43EC-8DE8-F4FB7A1267FB}">
      <dgm:prSet/>
      <dgm:spPr/>
      <dgm:t>
        <a:bodyPr/>
        <a:lstStyle/>
        <a:p>
          <a:endParaRPr lang="en-US"/>
        </a:p>
      </dgm:t>
    </dgm:pt>
    <dgm:pt modelId="{4BFA6556-1978-4B66-B29B-9DAA78737DF5}" type="sibTrans" cxnId="{9613664E-3D90-43EC-8DE8-F4FB7A1267FB}">
      <dgm:prSet/>
      <dgm:spPr/>
      <dgm:t>
        <a:bodyPr/>
        <a:lstStyle/>
        <a:p>
          <a:endParaRPr lang="en-US"/>
        </a:p>
      </dgm:t>
    </dgm:pt>
    <dgm:pt modelId="{C133775E-EBB5-4528-BFDD-B0DE2F5DC24D}">
      <dgm:prSet phldrT="[Text]"/>
      <dgm:spPr/>
      <dgm:t>
        <a:bodyPr/>
        <a:lstStyle/>
        <a:p>
          <a:r>
            <a:rPr lang="en-US" b="1" dirty="0" smtClean="0">
              <a:solidFill>
                <a:schemeClr val="accent5"/>
              </a:solidFill>
              <a:hlinkClick xmlns:r="http://schemas.openxmlformats.org/officeDocument/2006/relationships" r:id="rId2"/>
            </a:rPr>
            <a:t>CHAPTER </a:t>
          </a:r>
          <a:r>
            <a:rPr lang="en-US" b="1" dirty="0" smtClean="0">
              <a:solidFill>
                <a:schemeClr val="accent5"/>
              </a:solidFill>
              <a:hlinkClick xmlns:r="http://schemas.openxmlformats.org/officeDocument/2006/relationships" r:id="rId2"/>
            </a:rPr>
            <a:t>II: OVERVIEW OF </a:t>
          </a:r>
          <a:r>
            <a:rPr lang="en-US" b="1" dirty="0" smtClean="0">
              <a:solidFill>
                <a:schemeClr val="accent1"/>
              </a:solidFill>
              <a:hlinkClick xmlns:r="http://schemas.openxmlformats.org/officeDocument/2006/relationships" r:id="rId2"/>
            </a:rPr>
            <a:t>K-NEAREST NEIGHBOR (KNN) ALGORITHM</a:t>
          </a:r>
          <a:endParaRPr lang="en-US" dirty="0">
            <a:solidFill>
              <a:schemeClr val="accent1"/>
            </a:solidFill>
          </a:endParaRPr>
        </a:p>
      </dgm:t>
    </dgm:pt>
    <dgm:pt modelId="{CFE08B24-1276-4466-AE8E-428F753E0894}" type="parTrans" cxnId="{2AEF6F4C-CBEF-4B3C-85D7-D698A65B1B12}">
      <dgm:prSet/>
      <dgm:spPr/>
      <dgm:t>
        <a:bodyPr/>
        <a:lstStyle/>
        <a:p>
          <a:endParaRPr lang="en-US"/>
        </a:p>
      </dgm:t>
    </dgm:pt>
    <dgm:pt modelId="{1A8CB601-AC13-4FE6-8EDF-2CC708CD8A77}" type="sibTrans" cxnId="{2AEF6F4C-CBEF-4B3C-85D7-D698A65B1B12}">
      <dgm:prSet/>
      <dgm:spPr/>
      <dgm:t>
        <a:bodyPr/>
        <a:lstStyle/>
        <a:p>
          <a:endParaRPr lang="en-US"/>
        </a:p>
      </dgm:t>
    </dgm:pt>
    <dgm:pt modelId="{7F2DC67F-0A3D-408D-9014-3A9B6E268382}">
      <dgm:prSet phldrT="[Text]"/>
      <dgm:spPr/>
      <dgm:t>
        <a:bodyPr/>
        <a:lstStyle/>
        <a:p>
          <a:r>
            <a:rPr lang="en-US" b="1" dirty="0" smtClean="0">
              <a:solidFill>
                <a:schemeClr val="accent5"/>
              </a:solidFill>
              <a:hlinkClick xmlns:r="http://schemas.openxmlformats.org/officeDocument/2006/relationships" r:id="rId3"/>
            </a:rPr>
            <a:t>CHAPTER III: DESIGNING THE PATIENT'S DIAGNOSTIC SYSTEM USING KNN ALGORITHMS</a:t>
          </a:r>
          <a:endParaRPr lang="en-US" dirty="0">
            <a:solidFill>
              <a:schemeClr val="accent5"/>
            </a:solidFill>
          </a:endParaRPr>
        </a:p>
      </dgm:t>
    </dgm:pt>
    <dgm:pt modelId="{F0D5F20C-5983-4B10-A1A1-4619BBD50719}" type="parTrans" cxnId="{F51B7368-BBC1-4ACF-8C91-EAF67DAA0A04}">
      <dgm:prSet/>
      <dgm:spPr/>
      <dgm:t>
        <a:bodyPr/>
        <a:lstStyle/>
        <a:p>
          <a:endParaRPr lang="en-US"/>
        </a:p>
      </dgm:t>
    </dgm:pt>
    <dgm:pt modelId="{0B3771F3-E0F4-4C58-B17C-7E2A8B1C90F7}" type="sibTrans" cxnId="{F51B7368-BBC1-4ACF-8C91-EAF67DAA0A04}">
      <dgm:prSet/>
      <dgm:spPr/>
      <dgm:t>
        <a:bodyPr/>
        <a:lstStyle/>
        <a:p>
          <a:endParaRPr lang="en-US"/>
        </a:p>
      </dgm:t>
    </dgm:pt>
    <dgm:pt modelId="{C3D1A0A4-CE00-4606-8EBF-478DA3237100}" type="pres">
      <dgm:prSet presAssocID="{A29C362C-2E28-4594-92D3-FA39588EFF35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E56CBD9-64CB-4152-A48D-D8C8BE4751AC}" type="pres">
      <dgm:prSet presAssocID="{A29C362C-2E28-4594-92D3-FA39588EFF35}" presName="Name1" presStyleCnt="0"/>
      <dgm:spPr/>
      <dgm:t>
        <a:bodyPr/>
        <a:lstStyle/>
        <a:p>
          <a:endParaRPr lang="en-US"/>
        </a:p>
      </dgm:t>
    </dgm:pt>
    <dgm:pt modelId="{C807411F-5D89-4073-8002-D92EFA641A27}" type="pres">
      <dgm:prSet presAssocID="{A29C362C-2E28-4594-92D3-FA39588EFF35}" presName="cycle" presStyleCnt="0"/>
      <dgm:spPr/>
      <dgm:t>
        <a:bodyPr/>
        <a:lstStyle/>
        <a:p>
          <a:endParaRPr lang="en-US"/>
        </a:p>
      </dgm:t>
    </dgm:pt>
    <dgm:pt modelId="{5E9CA8F5-3DD6-4409-89B1-B5F83D5C0BF7}" type="pres">
      <dgm:prSet presAssocID="{A29C362C-2E28-4594-92D3-FA39588EFF35}" presName="srcNode" presStyleLbl="node1" presStyleIdx="0" presStyleCnt="4"/>
      <dgm:spPr/>
      <dgm:t>
        <a:bodyPr/>
        <a:lstStyle/>
        <a:p>
          <a:endParaRPr lang="en-US"/>
        </a:p>
      </dgm:t>
    </dgm:pt>
    <dgm:pt modelId="{B0C73E96-AAE7-4F07-BB16-0844A026FF7A}" type="pres">
      <dgm:prSet presAssocID="{A29C362C-2E28-4594-92D3-FA39588EFF35}" presName="conn" presStyleLbl="parChTrans1D2" presStyleIdx="0" presStyleCnt="1"/>
      <dgm:spPr/>
      <dgm:t>
        <a:bodyPr/>
        <a:lstStyle/>
        <a:p>
          <a:endParaRPr lang="en-US"/>
        </a:p>
      </dgm:t>
    </dgm:pt>
    <dgm:pt modelId="{572150AA-A672-4DE6-9988-7F2D735F08D6}" type="pres">
      <dgm:prSet presAssocID="{A29C362C-2E28-4594-92D3-FA39588EFF35}" presName="extraNode" presStyleLbl="node1" presStyleIdx="0" presStyleCnt="4"/>
      <dgm:spPr/>
      <dgm:t>
        <a:bodyPr/>
        <a:lstStyle/>
        <a:p>
          <a:endParaRPr lang="en-US"/>
        </a:p>
      </dgm:t>
    </dgm:pt>
    <dgm:pt modelId="{7A30A265-8D6A-48C8-9E76-72FE65D58DEC}" type="pres">
      <dgm:prSet presAssocID="{A29C362C-2E28-4594-92D3-FA39588EFF35}" presName="dstNode" presStyleLbl="node1" presStyleIdx="0" presStyleCnt="4"/>
      <dgm:spPr/>
      <dgm:t>
        <a:bodyPr/>
        <a:lstStyle/>
        <a:p>
          <a:endParaRPr lang="en-US"/>
        </a:p>
      </dgm:t>
    </dgm:pt>
    <dgm:pt modelId="{BB3A3C04-B824-47B9-9E98-40DC4F45259A}" type="pres">
      <dgm:prSet presAssocID="{884E5225-D7A2-4B9E-A8B6-97ADDE98B14A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3966EBB-D39C-4968-9ED6-BB19033D6BEB}" type="pres">
      <dgm:prSet presAssocID="{884E5225-D7A2-4B9E-A8B6-97ADDE98B14A}" presName="accent_1" presStyleCnt="0"/>
      <dgm:spPr/>
      <dgm:t>
        <a:bodyPr/>
        <a:lstStyle/>
        <a:p>
          <a:endParaRPr lang="en-US"/>
        </a:p>
      </dgm:t>
    </dgm:pt>
    <dgm:pt modelId="{038A12A1-FF77-49C7-A998-2DE706856817}" type="pres">
      <dgm:prSet presAssocID="{884E5225-D7A2-4B9E-A8B6-97ADDE98B14A}" presName="accentRepeatNode" presStyleLbl="solidFgAcc1" presStyleIdx="0" presStyleCnt="4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7D0557EC-942E-415E-A330-CFED0D23974E}" type="pres">
      <dgm:prSet presAssocID="{8A764DCD-6286-4E5A-B43C-ECDF57DE3F9A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6B25109-F051-480C-838F-3DF2D2F5240E}" type="pres">
      <dgm:prSet presAssocID="{8A764DCD-6286-4E5A-B43C-ECDF57DE3F9A}" presName="accent_2" presStyleCnt="0"/>
      <dgm:spPr/>
      <dgm:t>
        <a:bodyPr/>
        <a:lstStyle/>
        <a:p>
          <a:endParaRPr lang="en-US"/>
        </a:p>
      </dgm:t>
    </dgm:pt>
    <dgm:pt modelId="{0B046E48-A002-451E-9FE7-DB939C391697}" type="pres">
      <dgm:prSet presAssocID="{8A764DCD-6286-4E5A-B43C-ECDF57DE3F9A}" presName="accentRepeatNode" presStyleLbl="solidFgAcc1" presStyleIdx="1" presStyleCnt="4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60E11CAD-C2A4-4E52-B4B9-DD44CBF0CB03}" type="pres">
      <dgm:prSet presAssocID="{C133775E-EBB5-4528-BFDD-B0DE2F5DC24D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208A4CF-8DB5-4927-83A6-996040268DC2}" type="pres">
      <dgm:prSet presAssocID="{C133775E-EBB5-4528-BFDD-B0DE2F5DC24D}" presName="accent_3" presStyleCnt="0"/>
      <dgm:spPr/>
      <dgm:t>
        <a:bodyPr/>
        <a:lstStyle/>
        <a:p>
          <a:endParaRPr lang="en-US"/>
        </a:p>
      </dgm:t>
    </dgm:pt>
    <dgm:pt modelId="{A7AE5BAF-C9ED-41BE-B823-433FF1EAF406}" type="pres">
      <dgm:prSet presAssocID="{C133775E-EBB5-4528-BFDD-B0DE2F5DC24D}" presName="accentRepeatNode" presStyleLbl="solidFgAcc1" presStyleIdx="2" presStyleCnt="4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  <dgm:pt modelId="{72092552-D42B-4ED7-889A-44B7460F61B6}" type="pres">
      <dgm:prSet presAssocID="{7F2DC67F-0A3D-408D-9014-3A9B6E268382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3226D4-CFC7-40C3-B585-2DB102E4F17B}" type="pres">
      <dgm:prSet presAssocID="{7F2DC67F-0A3D-408D-9014-3A9B6E268382}" presName="accent_4" presStyleCnt="0"/>
      <dgm:spPr/>
      <dgm:t>
        <a:bodyPr/>
        <a:lstStyle/>
        <a:p>
          <a:endParaRPr lang="en-US"/>
        </a:p>
      </dgm:t>
    </dgm:pt>
    <dgm:pt modelId="{6A62C452-E820-45D6-96F9-90B7D303A12B}" type="pres">
      <dgm:prSet presAssocID="{7F2DC67F-0A3D-408D-9014-3A9B6E268382}" presName="accentRepeatNode" presStyleLbl="solidFgAcc1" presStyleIdx="3" presStyleCnt="4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endParaRPr lang="en-US"/>
        </a:p>
      </dgm:t>
    </dgm:pt>
  </dgm:ptLst>
  <dgm:cxnLst>
    <dgm:cxn modelId="{F51B7368-BBC1-4ACF-8C91-EAF67DAA0A04}" srcId="{A29C362C-2E28-4594-92D3-FA39588EFF35}" destId="{7F2DC67F-0A3D-408D-9014-3A9B6E268382}" srcOrd="3" destOrd="0" parTransId="{F0D5F20C-5983-4B10-A1A1-4619BBD50719}" sibTransId="{0B3771F3-E0F4-4C58-B17C-7E2A8B1C90F7}"/>
    <dgm:cxn modelId="{2AEF6F4C-CBEF-4B3C-85D7-D698A65B1B12}" srcId="{A29C362C-2E28-4594-92D3-FA39588EFF35}" destId="{C133775E-EBB5-4528-BFDD-B0DE2F5DC24D}" srcOrd="2" destOrd="0" parTransId="{CFE08B24-1276-4466-AE8E-428F753E0894}" sibTransId="{1A8CB601-AC13-4FE6-8EDF-2CC708CD8A77}"/>
    <dgm:cxn modelId="{B66F1111-CA12-4947-A0E9-A6F5B425AA4B}" srcId="{A29C362C-2E28-4594-92D3-FA39588EFF35}" destId="{884E5225-D7A2-4B9E-A8B6-97ADDE98B14A}" srcOrd="0" destOrd="0" parTransId="{153496F8-3AE9-4B39-9B70-80DDD1E861CB}" sibTransId="{FBB7ACAB-57B5-406C-BC4C-DA635F41EE7C}"/>
    <dgm:cxn modelId="{6C4DECB5-36B6-4633-80E2-1651512F46F5}" type="presOf" srcId="{7F2DC67F-0A3D-408D-9014-3A9B6E268382}" destId="{72092552-D42B-4ED7-889A-44B7460F61B6}" srcOrd="0" destOrd="0" presId="urn:microsoft.com/office/officeart/2008/layout/VerticalCurvedList"/>
    <dgm:cxn modelId="{7881F504-7FE7-4517-A6D3-39E8A2E55670}" type="presOf" srcId="{FBB7ACAB-57B5-406C-BC4C-DA635F41EE7C}" destId="{B0C73E96-AAE7-4F07-BB16-0844A026FF7A}" srcOrd="0" destOrd="0" presId="urn:microsoft.com/office/officeart/2008/layout/VerticalCurvedList"/>
    <dgm:cxn modelId="{7A709850-6646-41DF-8370-2589585AA88C}" type="presOf" srcId="{A29C362C-2E28-4594-92D3-FA39588EFF35}" destId="{C3D1A0A4-CE00-4606-8EBF-478DA3237100}" srcOrd="0" destOrd="0" presId="urn:microsoft.com/office/officeart/2008/layout/VerticalCurvedList"/>
    <dgm:cxn modelId="{5FEA8296-D77D-4F89-8429-BC7ADFF23A7C}" type="presOf" srcId="{C133775E-EBB5-4528-BFDD-B0DE2F5DC24D}" destId="{60E11CAD-C2A4-4E52-B4B9-DD44CBF0CB03}" srcOrd="0" destOrd="0" presId="urn:microsoft.com/office/officeart/2008/layout/VerticalCurvedList"/>
    <dgm:cxn modelId="{336B1AE7-02E6-47B4-B13C-8B12A350DB8D}" type="presOf" srcId="{884E5225-D7A2-4B9E-A8B6-97ADDE98B14A}" destId="{BB3A3C04-B824-47B9-9E98-40DC4F45259A}" srcOrd="0" destOrd="0" presId="urn:microsoft.com/office/officeart/2008/layout/VerticalCurvedList"/>
    <dgm:cxn modelId="{9613664E-3D90-43EC-8DE8-F4FB7A1267FB}" srcId="{A29C362C-2E28-4594-92D3-FA39588EFF35}" destId="{8A764DCD-6286-4E5A-B43C-ECDF57DE3F9A}" srcOrd="1" destOrd="0" parTransId="{097AC2BF-8AE3-41FE-BCA5-2AD6F5507939}" sibTransId="{4BFA6556-1978-4B66-B29B-9DAA78737DF5}"/>
    <dgm:cxn modelId="{74DCEB2A-4F3E-417A-BF17-791FE756565E}" type="presOf" srcId="{8A764DCD-6286-4E5A-B43C-ECDF57DE3F9A}" destId="{7D0557EC-942E-415E-A330-CFED0D23974E}" srcOrd="0" destOrd="0" presId="urn:microsoft.com/office/officeart/2008/layout/VerticalCurvedList"/>
    <dgm:cxn modelId="{4D2F30A5-C53B-4464-B9C7-5EEC161F8783}" type="presParOf" srcId="{C3D1A0A4-CE00-4606-8EBF-478DA3237100}" destId="{4E56CBD9-64CB-4152-A48D-D8C8BE4751AC}" srcOrd="0" destOrd="0" presId="urn:microsoft.com/office/officeart/2008/layout/VerticalCurvedList"/>
    <dgm:cxn modelId="{345F39A6-64B3-414F-8926-F5935F587F76}" type="presParOf" srcId="{4E56CBD9-64CB-4152-A48D-D8C8BE4751AC}" destId="{C807411F-5D89-4073-8002-D92EFA641A27}" srcOrd="0" destOrd="0" presId="urn:microsoft.com/office/officeart/2008/layout/VerticalCurvedList"/>
    <dgm:cxn modelId="{43592EB7-68A1-483A-8ADB-3B97D1ADFE29}" type="presParOf" srcId="{C807411F-5D89-4073-8002-D92EFA641A27}" destId="{5E9CA8F5-3DD6-4409-89B1-B5F83D5C0BF7}" srcOrd="0" destOrd="0" presId="urn:microsoft.com/office/officeart/2008/layout/VerticalCurvedList"/>
    <dgm:cxn modelId="{9BF708FA-BF5C-4B24-A40B-BC630B4F31B9}" type="presParOf" srcId="{C807411F-5D89-4073-8002-D92EFA641A27}" destId="{B0C73E96-AAE7-4F07-BB16-0844A026FF7A}" srcOrd="1" destOrd="0" presId="urn:microsoft.com/office/officeart/2008/layout/VerticalCurvedList"/>
    <dgm:cxn modelId="{66F8C5DB-6D18-4282-A743-5D5AEF76B647}" type="presParOf" srcId="{C807411F-5D89-4073-8002-D92EFA641A27}" destId="{572150AA-A672-4DE6-9988-7F2D735F08D6}" srcOrd="2" destOrd="0" presId="urn:microsoft.com/office/officeart/2008/layout/VerticalCurvedList"/>
    <dgm:cxn modelId="{D92A9480-8E21-461A-A005-FD038AFFC767}" type="presParOf" srcId="{C807411F-5D89-4073-8002-D92EFA641A27}" destId="{7A30A265-8D6A-48C8-9E76-72FE65D58DEC}" srcOrd="3" destOrd="0" presId="urn:microsoft.com/office/officeart/2008/layout/VerticalCurvedList"/>
    <dgm:cxn modelId="{6DA23DCB-2F8F-40C6-8A15-F69E475CD3BE}" type="presParOf" srcId="{4E56CBD9-64CB-4152-A48D-D8C8BE4751AC}" destId="{BB3A3C04-B824-47B9-9E98-40DC4F45259A}" srcOrd="1" destOrd="0" presId="urn:microsoft.com/office/officeart/2008/layout/VerticalCurvedList"/>
    <dgm:cxn modelId="{57CD258F-A4BC-4C03-ADC3-FB0357062777}" type="presParOf" srcId="{4E56CBD9-64CB-4152-A48D-D8C8BE4751AC}" destId="{C3966EBB-D39C-4968-9ED6-BB19033D6BEB}" srcOrd="2" destOrd="0" presId="urn:microsoft.com/office/officeart/2008/layout/VerticalCurvedList"/>
    <dgm:cxn modelId="{9BCFE05D-0D3B-4451-99B1-97242F1BE7F4}" type="presParOf" srcId="{C3966EBB-D39C-4968-9ED6-BB19033D6BEB}" destId="{038A12A1-FF77-49C7-A998-2DE706856817}" srcOrd="0" destOrd="0" presId="urn:microsoft.com/office/officeart/2008/layout/VerticalCurvedList"/>
    <dgm:cxn modelId="{376959CE-3D3B-4C08-90CA-9BB322A5941E}" type="presParOf" srcId="{4E56CBD9-64CB-4152-A48D-D8C8BE4751AC}" destId="{7D0557EC-942E-415E-A330-CFED0D23974E}" srcOrd="3" destOrd="0" presId="urn:microsoft.com/office/officeart/2008/layout/VerticalCurvedList"/>
    <dgm:cxn modelId="{901EFC3A-D35A-4A8E-B682-1EC35C6B748E}" type="presParOf" srcId="{4E56CBD9-64CB-4152-A48D-D8C8BE4751AC}" destId="{A6B25109-F051-480C-838F-3DF2D2F5240E}" srcOrd="4" destOrd="0" presId="urn:microsoft.com/office/officeart/2008/layout/VerticalCurvedList"/>
    <dgm:cxn modelId="{70540149-A752-4B28-91ED-A9CA6E469A8E}" type="presParOf" srcId="{A6B25109-F051-480C-838F-3DF2D2F5240E}" destId="{0B046E48-A002-451E-9FE7-DB939C391697}" srcOrd="0" destOrd="0" presId="urn:microsoft.com/office/officeart/2008/layout/VerticalCurvedList"/>
    <dgm:cxn modelId="{CD929E8E-83C7-4BFE-A91D-5AFC632B0D11}" type="presParOf" srcId="{4E56CBD9-64CB-4152-A48D-D8C8BE4751AC}" destId="{60E11CAD-C2A4-4E52-B4B9-DD44CBF0CB03}" srcOrd="5" destOrd="0" presId="urn:microsoft.com/office/officeart/2008/layout/VerticalCurvedList"/>
    <dgm:cxn modelId="{4267BA6A-BE4C-4E1A-A84A-1C6C914B4B12}" type="presParOf" srcId="{4E56CBD9-64CB-4152-A48D-D8C8BE4751AC}" destId="{F208A4CF-8DB5-4927-83A6-996040268DC2}" srcOrd="6" destOrd="0" presId="urn:microsoft.com/office/officeart/2008/layout/VerticalCurvedList"/>
    <dgm:cxn modelId="{F11AB6A6-514D-4077-9837-A2B9ACD3D277}" type="presParOf" srcId="{F208A4CF-8DB5-4927-83A6-996040268DC2}" destId="{A7AE5BAF-C9ED-41BE-B823-433FF1EAF406}" srcOrd="0" destOrd="0" presId="urn:microsoft.com/office/officeart/2008/layout/VerticalCurvedList"/>
    <dgm:cxn modelId="{2FC17BAC-F153-4EAB-866B-D4097F2FFFF7}" type="presParOf" srcId="{4E56CBD9-64CB-4152-A48D-D8C8BE4751AC}" destId="{72092552-D42B-4ED7-889A-44B7460F61B6}" srcOrd="7" destOrd="0" presId="urn:microsoft.com/office/officeart/2008/layout/VerticalCurvedList"/>
    <dgm:cxn modelId="{C6958F29-E278-426E-9DC5-425B66EA839A}" type="presParOf" srcId="{4E56CBD9-64CB-4152-A48D-D8C8BE4751AC}" destId="{043226D4-CFC7-40C3-B585-2DB102E4F17B}" srcOrd="8" destOrd="0" presId="urn:microsoft.com/office/officeart/2008/layout/VerticalCurvedList"/>
    <dgm:cxn modelId="{47E45AC1-59CA-410C-A0C5-F7594F0A70F1}" type="presParOf" srcId="{043226D4-CFC7-40C3-B585-2DB102E4F17B}" destId="{6A62C452-E820-45D6-96F9-90B7D303A12B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4BCE14-015B-4CBF-889E-A077582F01E7}">
      <dsp:nvSpPr>
        <dsp:cNvPr id="0" name=""/>
        <dsp:cNvSpPr/>
      </dsp:nvSpPr>
      <dsp:spPr>
        <a:xfrm>
          <a:off x="0" y="0"/>
          <a:ext cx="2053828" cy="50773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chemeClr val="tx1"/>
              </a:solidFill>
            </a:rPr>
            <a:t>Bùi</a:t>
          </a:r>
          <a:r>
            <a:rPr lang="en-US" sz="4000" b="1" kern="1200" dirty="0" smtClean="0">
              <a:solidFill>
                <a:schemeClr val="tx1"/>
              </a:solidFill>
            </a:rPr>
            <a:t> </a:t>
          </a:r>
          <a:r>
            <a:rPr lang="en-US" sz="4000" b="1" kern="1200" dirty="0" err="1" smtClean="0">
              <a:solidFill>
                <a:schemeClr val="tx1"/>
              </a:solidFill>
            </a:rPr>
            <a:t>Đức</a:t>
          </a:r>
          <a:r>
            <a:rPr lang="en-US" sz="4000" b="1" kern="1200" dirty="0" smtClean="0">
              <a:solidFill>
                <a:schemeClr val="tx1"/>
              </a:solidFill>
            </a:rPr>
            <a:t> </a:t>
          </a:r>
          <a:r>
            <a:rPr lang="en-US" sz="4000" b="1" kern="1200" dirty="0" err="1" smtClean="0">
              <a:solidFill>
                <a:schemeClr val="tx1"/>
              </a:solidFill>
            </a:rPr>
            <a:t>Anh</a:t>
          </a:r>
          <a:endParaRPr lang="en-US" sz="4000" b="1" kern="1200" dirty="0">
            <a:solidFill>
              <a:schemeClr val="tx1"/>
            </a:solidFill>
          </a:endParaRPr>
        </a:p>
      </dsp:txBody>
      <dsp:txXfrm>
        <a:off x="0" y="2030946"/>
        <a:ext cx="2053828" cy="2030946"/>
      </dsp:txXfrm>
    </dsp:sp>
    <dsp:sp modelId="{D487C677-D0E1-400C-B9EB-786D6F73252D}">
      <dsp:nvSpPr>
        <dsp:cNvPr id="0" name=""/>
        <dsp:cNvSpPr/>
      </dsp:nvSpPr>
      <dsp:spPr>
        <a:xfrm>
          <a:off x="181532" y="304642"/>
          <a:ext cx="1690763" cy="1690763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AD929F9-A4B7-49B4-8054-DFF7044E5C46}">
      <dsp:nvSpPr>
        <dsp:cNvPr id="0" name=""/>
        <dsp:cNvSpPr/>
      </dsp:nvSpPr>
      <dsp:spPr>
        <a:xfrm>
          <a:off x="2115442" y="0"/>
          <a:ext cx="2053828" cy="50773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chemeClr val="tx1"/>
              </a:solidFill>
            </a:rPr>
            <a:t>Ngô</a:t>
          </a:r>
          <a:r>
            <a:rPr lang="en-US" sz="4000" b="1" kern="1200" dirty="0" smtClean="0">
              <a:solidFill>
                <a:schemeClr val="tx1"/>
              </a:solidFill>
            </a:rPr>
            <a:t> </a:t>
          </a:r>
          <a:r>
            <a:rPr lang="en-US" sz="4000" b="1" kern="1200" dirty="0" err="1" smtClean="0">
              <a:solidFill>
                <a:schemeClr val="tx1"/>
              </a:solidFill>
            </a:rPr>
            <a:t>Văn</a:t>
          </a:r>
          <a:r>
            <a:rPr lang="en-US" sz="4000" b="1" kern="1200" dirty="0" smtClean="0">
              <a:solidFill>
                <a:schemeClr val="tx1"/>
              </a:solidFill>
            </a:rPr>
            <a:t> Chung</a:t>
          </a:r>
          <a:endParaRPr lang="en-US" sz="4000" b="1" kern="1200" dirty="0">
            <a:solidFill>
              <a:schemeClr val="tx1"/>
            </a:solidFill>
          </a:endParaRPr>
        </a:p>
      </dsp:txBody>
      <dsp:txXfrm>
        <a:off x="2115442" y="2030946"/>
        <a:ext cx="2053828" cy="2030946"/>
      </dsp:txXfrm>
    </dsp:sp>
    <dsp:sp modelId="{B6D78887-C4E8-42C8-91D3-C0E02307B46A}">
      <dsp:nvSpPr>
        <dsp:cNvPr id="0" name=""/>
        <dsp:cNvSpPr/>
      </dsp:nvSpPr>
      <dsp:spPr>
        <a:xfrm>
          <a:off x="2296975" y="304642"/>
          <a:ext cx="1690763" cy="1690763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DA6774-E097-441E-89EE-64E5477C046D}">
      <dsp:nvSpPr>
        <dsp:cNvPr id="0" name=""/>
        <dsp:cNvSpPr/>
      </dsp:nvSpPr>
      <dsp:spPr>
        <a:xfrm>
          <a:off x="4230885" y="0"/>
          <a:ext cx="2053828" cy="50773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chemeClr val="tx1"/>
              </a:solidFill>
            </a:rPr>
            <a:t>Phạm</a:t>
          </a:r>
          <a:r>
            <a:rPr lang="en-US" sz="4000" b="1" kern="1200" dirty="0" smtClean="0">
              <a:solidFill>
                <a:schemeClr val="tx1"/>
              </a:solidFill>
            </a:rPr>
            <a:t> Trung </a:t>
          </a:r>
          <a:r>
            <a:rPr lang="en-US" sz="4000" b="1" kern="1200" dirty="0" err="1" smtClean="0">
              <a:solidFill>
                <a:schemeClr val="tx1"/>
              </a:solidFill>
            </a:rPr>
            <a:t>Hiếu</a:t>
          </a:r>
          <a:endParaRPr lang="en-US" sz="4000" b="1" kern="1200" dirty="0">
            <a:solidFill>
              <a:schemeClr val="tx1"/>
            </a:solidFill>
          </a:endParaRPr>
        </a:p>
      </dsp:txBody>
      <dsp:txXfrm>
        <a:off x="4230885" y="2030946"/>
        <a:ext cx="2053828" cy="2030946"/>
      </dsp:txXfrm>
    </dsp:sp>
    <dsp:sp modelId="{ACD13D43-BD88-40F2-83AD-066675089F92}">
      <dsp:nvSpPr>
        <dsp:cNvPr id="0" name=""/>
        <dsp:cNvSpPr/>
      </dsp:nvSpPr>
      <dsp:spPr>
        <a:xfrm>
          <a:off x="4412418" y="304642"/>
          <a:ext cx="1690763" cy="169076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" b="-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91B4AA-A548-403D-AC98-BEC0470AE575}">
      <dsp:nvSpPr>
        <dsp:cNvPr id="0" name=""/>
        <dsp:cNvSpPr/>
      </dsp:nvSpPr>
      <dsp:spPr>
        <a:xfrm>
          <a:off x="6346328" y="0"/>
          <a:ext cx="2053828" cy="50773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700" b="1" kern="1200" dirty="0" err="1" smtClean="0">
              <a:solidFill>
                <a:schemeClr val="tx1"/>
              </a:solidFill>
            </a:rPr>
            <a:t>Nguyễn</a:t>
          </a:r>
          <a:r>
            <a:rPr lang="en-US" sz="3700" b="1" kern="1200" dirty="0" smtClean="0">
              <a:solidFill>
                <a:schemeClr val="tx1"/>
              </a:solidFill>
            </a:rPr>
            <a:t> </a:t>
          </a:r>
          <a:r>
            <a:rPr lang="en-US" sz="3700" b="1" kern="1200" dirty="0" err="1" smtClean="0">
              <a:solidFill>
                <a:schemeClr val="tx1"/>
              </a:solidFill>
            </a:rPr>
            <a:t>Văn</a:t>
          </a:r>
          <a:r>
            <a:rPr lang="en-US" sz="3700" b="1" kern="1200" dirty="0" smtClean="0">
              <a:solidFill>
                <a:schemeClr val="tx1"/>
              </a:solidFill>
            </a:rPr>
            <a:t> </a:t>
          </a:r>
          <a:r>
            <a:rPr lang="en-US" sz="3700" b="1" kern="1200" dirty="0" err="1" smtClean="0">
              <a:solidFill>
                <a:schemeClr val="tx1"/>
              </a:solidFill>
            </a:rPr>
            <a:t>Thành</a:t>
          </a:r>
          <a:endParaRPr lang="en-US" sz="3700" b="1" kern="1200" dirty="0">
            <a:solidFill>
              <a:schemeClr val="tx1"/>
            </a:solidFill>
          </a:endParaRPr>
        </a:p>
      </dsp:txBody>
      <dsp:txXfrm>
        <a:off x="6346328" y="2030946"/>
        <a:ext cx="2053828" cy="2030946"/>
      </dsp:txXfrm>
    </dsp:sp>
    <dsp:sp modelId="{06FF7ED4-BCD5-4729-9354-9336357E405A}">
      <dsp:nvSpPr>
        <dsp:cNvPr id="0" name=""/>
        <dsp:cNvSpPr/>
      </dsp:nvSpPr>
      <dsp:spPr>
        <a:xfrm>
          <a:off x="6527861" y="304642"/>
          <a:ext cx="1690763" cy="1690763"/>
        </a:xfrm>
        <a:prstGeom prst="ellipse">
          <a:avLst/>
        </a:prstGeom>
        <a:blipFill dpi="0" rotWithShape="1"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9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073CA3-86DC-4E75-B6CA-E3A48CA732A5}">
      <dsp:nvSpPr>
        <dsp:cNvPr id="0" name=""/>
        <dsp:cNvSpPr/>
      </dsp:nvSpPr>
      <dsp:spPr>
        <a:xfrm>
          <a:off x="8461771" y="0"/>
          <a:ext cx="2053828" cy="5077366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lvl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b="1" kern="1200" dirty="0" err="1" smtClean="0">
              <a:solidFill>
                <a:schemeClr val="tx1"/>
              </a:solidFill>
            </a:rPr>
            <a:t>Lưu</a:t>
          </a:r>
          <a:r>
            <a:rPr lang="en-US" sz="4000" b="1" kern="1200" dirty="0" smtClean="0">
              <a:solidFill>
                <a:schemeClr val="tx1"/>
              </a:solidFill>
            </a:rPr>
            <a:t> </a:t>
          </a:r>
          <a:r>
            <a:rPr lang="en-US" sz="4000" b="1" kern="1200" dirty="0" err="1" smtClean="0">
              <a:solidFill>
                <a:schemeClr val="tx1"/>
              </a:solidFill>
            </a:rPr>
            <a:t>Văn</a:t>
          </a:r>
          <a:r>
            <a:rPr lang="en-US" sz="4000" b="1" kern="1200" dirty="0" smtClean="0">
              <a:solidFill>
                <a:schemeClr val="tx1"/>
              </a:solidFill>
            </a:rPr>
            <a:t> </a:t>
          </a:r>
          <a:r>
            <a:rPr lang="en-US" sz="4000" b="1" kern="1200" dirty="0" err="1" smtClean="0">
              <a:solidFill>
                <a:schemeClr val="tx1"/>
              </a:solidFill>
            </a:rPr>
            <a:t>Linh</a:t>
          </a:r>
          <a:endParaRPr lang="en-US" sz="4000" b="1" kern="1200" dirty="0">
            <a:solidFill>
              <a:schemeClr val="tx1"/>
            </a:solidFill>
          </a:endParaRPr>
        </a:p>
      </dsp:txBody>
      <dsp:txXfrm>
        <a:off x="8461771" y="2030946"/>
        <a:ext cx="2053828" cy="2030946"/>
      </dsp:txXfrm>
    </dsp:sp>
    <dsp:sp modelId="{F20A5965-4F6A-4D9A-83EE-B4454C603916}">
      <dsp:nvSpPr>
        <dsp:cNvPr id="0" name=""/>
        <dsp:cNvSpPr/>
      </dsp:nvSpPr>
      <dsp:spPr>
        <a:xfrm>
          <a:off x="8643304" y="304642"/>
          <a:ext cx="1690763" cy="1690763"/>
        </a:xfrm>
        <a:prstGeom prst="ellipse">
          <a:avLst/>
        </a:prstGeom>
        <a:blipFill dpi="0" rotWithShape="1">
          <a:blip xmlns:r="http://schemas.openxmlformats.org/officeDocument/2006/relationships" r:embed="rId5"/>
          <a:srcRect/>
          <a:stretch>
            <a:fillRect t="-4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5DAEDF-3C6A-425B-8191-4470A451959D}">
      <dsp:nvSpPr>
        <dsp:cNvPr id="0" name=""/>
        <dsp:cNvSpPr/>
      </dsp:nvSpPr>
      <dsp:spPr>
        <a:xfrm>
          <a:off x="420623" y="4061893"/>
          <a:ext cx="9674352" cy="761605"/>
        </a:xfrm>
        <a:prstGeom prst="leftRightArrow">
          <a:avLst/>
        </a:prstGeom>
        <a:solidFill>
          <a:srgbClr val="19191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C73E96-AAE7-4F07-BB16-0844A026FF7A}">
      <dsp:nvSpPr>
        <dsp:cNvPr id="0" name=""/>
        <dsp:cNvSpPr/>
      </dsp:nvSpPr>
      <dsp:spPr>
        <a:xfrm>
          <a:off x="-5409039" y="-828264"/>
          <a:ext cx="6440625" cy="6440625"/>
        </a:xfrm>
        <a:prstGeom prst="blockArc">
          <a:avLst>
            <a:gd name="adj1" fmla="val 18900000"/>
            <a:gd name="adj2" fmla="val 2700000"/>
            <a:gd name="adj3" fmla="val 335"/>
          </a:avLst>
        </a:pr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3A3C04-B824-47B9-9E98-40DC4F45259A}">
      <dsp:nvSpPr>
        <dsp:cNvPr id="0" name=""/>
        <dsp:cNvSpPr/>
      </dsp:nvSpPr>
      <dsp:spPr>
        <a:xfrm>
          <a:off x="540063" y="367801"/>
          <a:ext cx="10984778" cy="735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188" tIns="60960" rIns="60960" bIns="6096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b="1" u="sng" kern="1200" dirty="0" smtClean="0">
              <a:solidFill>
                <a:srgbClr val="954F72"/>
              </a:solidFill>
            </a:rPr>
            <a:t>PRESENT THE TOPIC</a:t>
          </a:r>
          <a:endParaRPr lang="en-US" sz="2400" u="sng" kern="1200" dirty="0">
            <a:solidFill>
              <a:srgbClr val="954F72"/>
            </a:solidFill>
          </a:endParaRPr>
        </a:p>
      </dsp:txBody>
      <dsp:txXfrm>
        <a:off x="540063" y="367801"/>
        <a:ext cx="10984778" cy="735985"/>
      </dsp:txXfrm>
    </dsp:sp>
    <dsp:sp modelId="{038A12A1-FF77-49C7-A998-2DE706856817}">
      <dsp:nvSpPr>
        <dsp:cNvPr id="0" name=""/>
        <dsp:cNvSpPr/>
      </dsp:nvSpPr>
      <dsp:spPr>
        <a:xfrm>
          <a:off x="80072" y="275803"/>
          <a:ext cx="919981" cy="919981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0557EC-942E-415E-A330-CFED0D23974E}">
      <dsp:nvSpPr>
        <dsp:cNvPr id="0" name=""/>
        <dsp:cNvSpPr/>
      </dsp:nvSpPr>
      <dsp:spPr>
        <a:xfrm>
          <a:off x="962020" y="1471970"/>
          <a:ext cx="10562821" cy="735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188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5"/>
              </a:solidFill>
              <a:hlinkClick xmlns:r="http://schemas.openxmlformats.org/officeDocument/2006/relationships" r:id="rId1"/>
            </a:rPr>
            <a:t>CHAPTER </a:t>
          </a:r>
          <a:r>
            <a:rPr lang="en-US" sz="2200" b="1" kern="1200" dirty="0" smtClean="0">
              <a:solidFill>
                <a:schemeClr val="accent5"/>
              </a:solidFill>
              <a:hlinkClick xmlns:r="http://schemas.openxmlformats.org/officeDocument/2006/relationships" r:id="rId1"/>
            </a:rPr>
            <a:t>I: BASIS THEORETICAL OF MACHINE LEARNING</a:t>
          </a:r>
          <a:endParaRPr lang="en-US" sz="2200" kern="1200" dirty="0">
            <a:solidFill>
              <a:schemeClr val="accent5"/>
            </a:solidFill>
          </a:endParaRPr>
        </a:p>
      </dsp:txBody>
      <dsp:txXfrm>
        <a:off x="962020" y="1471970"/>
        <a:ext cx="10562821" cy="735985"/>
      </dsp:txXfrm>
    </dsp:sp>
    <dsp:sp modelId="{0B046E48-A002-451E-9FE7-DB939C391697}">
      <dsp:nvSpPr>
        <dsp:cNvPr id="0" name=""/>
        <dsp:cNvSpPr/>
      </dsp:nvSpPr>
      <dsp:spPr>
        <a:xfrm>
          <a:off x="502030" y="1379972"/>
          <a:ext cx="919981" cy="919981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E11CAD-C2A4-4E52-B4B9-DD44CBF0CB03}">
      <dsp:nvSpPr>
        <dsp:cNvPr id="0" name=""/>
        <dsp:cNvSpPr/>
      </dsp:nvSpPr>
      <dsp:spPr>
        <a:xfrm>
          <a:off x="962020" y="2576140"/>
          <a:ext cx="10562821" cy="735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188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5"/>
              </a:solidFill>
              <a:hlinkClick xmlns:r="http://schemas.openxmlformats.org/officeDocument/2006/relationships" r:id="rId2"/>
            </a:rPr>
            <a:t>CHAPTER </a:t>
          </a:r>
          <a:r>
            <a:rPr lang="en-US" sz="2200" b="1" kern="1200" dirty="0" smtClean="0">
              <a:solidFill>
                <a:schemeClr val="accent5"/>
              </a:solidFill>
              <a:hlinkClick xmlns:r="http://schemas.openxmlformats.org/officeDocument/2006/relationships" r:id="rId2"/>
            </a:rPr>
            <a:t>II: OVERVIEW OF </a:t>
          </a:r>
          <a:r>
            <a:rPr lang="en-US" sz="2200" b="1" kern="1200" dirty="0" smtClean="0">
              <a:solidFill>
                <a:schemeClr val="accent1"/>
              </a:solidFill>
              <a:hlinkClick xmlns:r="http://schemas.openxmlformats.org/officeDocument/2006/relationships" r:id="rId2"/>
            </a:rPr>
            <a:t>K-NEAREST NEIGHBOR (KNN) ALGORITHM</a:t>
          </a:r>
          <a:endParaRPr lang="en-US" sz="2200" kern="1200" dirty="0">
            <a:solidFill>
              <a:schemeClr val="accent1"/>
            </a:solidFill>
          </a:endParaRPr>
        </a:p>
      </dsp:txBody>
      <dsp:txXfrm>
        <a:off x="962020" y="2576140"/>
        <a:ext cx="10562821" cy="735985"/>
      </dsp:txXfrm>
    </dsp:sp>
    <dsp:sp modelId="{A7AE5BAF-C9ED-41BE-B823-433FF1EAF406}">
      <dsp:nvSpPr>
        <dsp:cNvPr id="0" name=""/>
        <dsp:cNvSpPr/>
      </dsp:nvSpPr>
      <dsp:spPr>
        <a:xfrm>
          <a:off x="502030" y="2484141"/>
          <a:ext cx="919981" cy="919981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092552-D42B-4ED7-889A-44B7460F61B6}">
      <dsp:nvSpPr>
        <dsp:cNvPr id="0" name=""/>
        <dsp:cNvSpPr/>
      </dsp:nvSpPr>
      <dsp:spPr>
        <a:xfrm>
          <a:off x="540063" y="3680309"/>
          <a:ext cx="10984778" cy="73598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/>
          <a:lightRig rig="chilly" dir="t"/>
        </a:scene3d>
        <a:sp3d prstMaterial="translucentPowder">
          <a:bevelT w="127000" h="25400" prst="softRound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188" tIns="55880" rIns="55880" bIns="5588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 smtClean="0">
              <a:solidFill>
                <a:schemeClr val="accent5"/>
              </a:solidFill>
              <a:hlinkClick xmlns:r="http://schemas.openxmlformats.org/officeDocument/2006/relationships" r:id="rId3"/>
            </a:rPr>
            <a:t>CHAPTER III: DESIGNING THE PATIENT'S DIAGNOSTIC SYSTEM USING KNN ALGORITHMS</a:t>
          </a:r>
          <a:endParaRPr lang="en-US" sz="2200" kern="1200" dirty="0">
            <a:solidFill>
              <a:schemeClr val="accent5"/>
            </a:solidFill>
          </a:endParaRPr>
        </a:p>
      </dsp:txBody>
      <dsp:txXfrm>
        <a:off x="540063" y="3680309"/>
        <a:ext cx="10984778" cy="735985"/>
      </dsp:txXfrm>
    </dsp:sp>
    <dsp:sp modelId="{6A62C452-E820-45D6-96F9-90B7D303A12B}">
      <dsp:nvSpPr>
        <dsp:cNvPr id="0" name=""/>
        <dsp:cNvSpPr/>
      </dsp:nvSpPr>
      <dsp:spPr>
        <a:xfrm>
          <a:off x="80072" y="3588311"/>
          <a:ext cx="919981" cy="919981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chilly" dir="t"/>
        </a:scene3d>
        <a:sp3d z="12700" extrusionH="1700" prstMaterial="dkEdge">
          <a:bevelT w="25400" h="6350" prst="softRound"/>
          <a:bevelB w="0" h="0" prst="convex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4">
  <dgm:title val=""/>
  <dgm:desc val=""/>
  <dgm:catLst>
    <dgm:cat type="3D" pri="11400"/>
  </dgm:catLst>
  <dgm:scene3d>
    <a:camera prst="orthographicFront"/>
    <a:lightRig rig="threePt" dir="t"/>
  </dgm:scene3d>
  <dgm:styleLbl name="node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chilly" dir="t"/>
    </dgm:scene3d>
    <dgm:sp3d z="12700" extrusionH="12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ImgPlace1">
    <dgm:scene3d>
      <a:camera prst="orthographicFront"/>
      <a:lightRig rig="chilly" dir="t"/>
    </dgm:scene3d>
    <dgm:sp3d z="-257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chilly" dir="t"/>
    </dgm:scene3d>
    <dgm:sp3d z="-700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chilly" dir="t"/>
    </dgm:scene3d>
    <dgm:sp3d z="-25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chilly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chilly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chilly" dir="t"/>
    </dgm:scene3d>
    <dgm:sp3d prstMaterial="translucentPowder">
      <a:bevelT w="127000" h="25400" prst="softRound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chilly" dir="t"/>
    </dgm:scene3d>
    <dgm:sp3d z="1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chilly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chilly" dir="t"/>
    </dgm:scene3d>
    <dgm:sp3d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chilly" dir="t"/>
    </dgm:scene3d>
    <dgm:sp3d prstMaterial="dkEdge">
      <a:bevelT w="127000" h="254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chilly" dir="t"/>
    </dgm:scene3d>
    <dgm:sp3d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chilly" dir="t"/>
    </dgm:scene3d>
    <dgm:sp3d z="-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chilly" dir="t"/>
    </dgm:scene3d>
    <dgm:sp3d z="12700" extrusionH="1700" prstMaterial="dkEdge">
      <a:bevelT w="25400" h="6350" prst="softRound"/>
      <a:bevelB w="0" h="0" prst="convex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chilly" dir="t"/>
    </dgm:scene3d>
    <dgm:sp3d z="-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chilly" dir="t"/>
    </dgm:scene3d>
    <dgm:sp3d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chilly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chilly" dir="t"/>
    </dgm:scene3d>
    <dgm:sp3d z="12700" extrusionH="1700" prstMaterial="translucentPowder">
      <a:bevelT w="25400" h="6350" prst="softRound"/>
      <a:bevelB w="0" h="0" prst="convex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418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52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0674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571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874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082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3009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2357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09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35386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494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7627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536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06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566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7362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674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20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0" y="0"/>
            <a:ext cx="12192000" cy="51500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1586994"/>
            <a:ext cx="12192000" cy="45720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6472650"/>
            <a:ext cx="12192000" cy="385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6082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31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445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512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450D1-7CDD-4010-A15C-FFE40ECCD326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97BEB-2957-4EBF-8187-F9EC05A2CE6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2192000" cy="3651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1689100"/>
            <a:ext cx="12192000" cy="44699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6472650"/>
            <a:ext cx="12192000" cy="385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0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F6B06-DD12-45C8-AB61-FE8A9F806F07}" type="datetimeFigureOut">
              <a:rPr lang="en-US" smtClean="0"/>
              <a:t>14/12/2021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163FB4-7FAE-4DFE-B0D1-919F96975E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2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534" y="232892"/>
            <a:ext cx="944457" cy="944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379" y="4143737"/>
            <a:ext cx="3267464" cy="247119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5872223" y="2057966"/>
            <a:ext cx="63197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Building a patient diagnosis system using the KNN algorithm.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735168" y="1177349"/>
            <a:ext cx="3551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Group 6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3414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CHAPTER I: BASIS THEORETICAL OF MACHINE LEARNING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222339"/>
            <a:ext cx="10515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chemeClr val="bg1"/>
                </a:solidFill>
              </a:rPr>
              <a:t>1.4: Classification </a:t>
            </a:r>
            <a:r>
              <a:rPr lang="en-US" sz="2400" b="1" dirty="0">
                <a:solidFill>
                  <a:schemeClr val="bg1"/>
                </a:solidFill>
              </a:rPr>
              <a:t>of Machine Learning </a:t>
            </a:r>
            <a:r>
              <a:rPr lang="en-US" sz="2400" b="1" dirty="0" smtClean="0">
                <a:solidFill>
                  <a:schemeClr val="bg1"/>
                </a:solidFill>
              </a:rPr>
              <a:t>Algorithms: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Grouping </a:t>
            </a:r>
            <a:r>
              <a:rPr lang="en-US" sz="2400" b="1" dirty="0">
                <a:solidFill>
                  <a:schemeClr val="bg1"/>
                </a:solidFill>
              </a:rPr>
              <a:t>based on learning </a:t>
            </a:r>
            <a:r>
              <a:rPr lang="en-US" sz="2400" b="1" dirty="0" smtClean="0">
                <a:solidFill>
                  <a:schemeClr val="bg1"/>
                </a:solidFill>
              </a:rPr>
              <a:t>method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bg1"/>
                </a:solidFill>
              </a:rPr>
              <a:t>Function-based </a:t>
            </a:r>
            <a:r>
              <a:rPr lang="en-US" sz="2400" b="1" dirty="0">
                <a:solidFill>
                  <a:schemeClr val="bg1"/>
                </a:solidFill>
              </a:rPr>
              <a:t>grouping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chemeClr val="accent1"/>
                </a:solidFill>
              </a:rPr>
              <a:t>Supervised </a:t>
            </a:r>
            <a:r>
              <a:rPr lang="en-US" sz="2400" b="1" dirty="0">
                <a:solidFill>
                  <a:schemeClr val="accent1"/>
                </a:solidFill>
              </a:rPr>
              <a:t>Learning</a:t>
            </a:r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lang="en-US" sz="2400" b="1" dirty="0" smtClean="0">
                <a:solidFill>
                  <a:srgbClr val="FF0000"/>
                </a:solidFill>
              </a:rPr>
              <a:t>Unsupervised </a:t>
            </a:r>
            <a:r>
              <a:rPr lang="en-US" sz="2400" b="1" dirty="0">
                <a:solidFill>
                  <a:srgbClr val="FF0000"/>
                </a:solidFill>
              </a:rPr>
              <a:t>Learning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0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394266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2610264" y="115983"/>
            <a:ext cx="7089321" cy="2696665"/>
          </a:xfrm>
        </p:spPr>
        <p:txBody>
          <a:bodyPr>
            <a:normAutofit/>
          </a:bodyPr>
          <a:lstStyle/>
          <a:p>
            <a:r>
              <a:rPr lang="en-US" b="1" u="sng" dirty="0" smtClean="0"/>
              <a:t>CHAPTER II: OVERVIEW OF K-NEAREST NEIGHBOR (KNN) ALGORITHM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" y="-1"/>
            <a:ext cx="1817224" cy="685800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429204" y="-2"/>
            <a:ext cx="1762796" cy="6858001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bg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7230" y="2960329"/>
            <a:ext cx="7795342" cy="3897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34025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0401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b="1" u="sng" dirty="0" smtClean="0"/>
              <a:t>CHAPTER II: OVERVIEW OF K-NEAREST NEIGHBOR (KNN) ALGORITHM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111168" y="2129742"/>
            <a:ext cx="1061398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smtClean="0">
                <a:solidFill>
                  <a:schemeClr val="bg1"/>
                </a:solidFill>
              </a:rPr>
              <a:t>2.1: Synopsis </a:t>
            </a:r>
            <a:r>
              <a:rPr lang="en-US" sz="2000" b="1" dirty="0">
                <a:solidFill>
                  <a:schemeClr val="bg1"/>
                </a:solidFill>
              </a:rPr>
              <a:t>of K-Nearest Neighbor </a:t>
            </a:r>
            <a:r>
              <a:rPr lang="en-US" sz="2000" b="1" dirty="0" smtClean="0">
                <a:solidFill>
                  <a:schemeClr val="bg1"/>
                </a:solidFill>
              </a:rPr>
              <a:t>Algorithm:</a:t>
            </a:r>
            <a:endParaRPr lang="en-US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One </a:t>
            </a:r>
            <a:r>
              <a:rPr lang="en-US" sz="2000" dirty="0">
                <a:solidFill>
                  <a:schemeClr val="bg1"/>
                </a:solidFill>
              </a:rPr>
              <a:t>of the simplest Machine Learning algorithms based on Supervised Learning technique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Assumes </a:t>
            </a:r>
            <a:r>
              <a:rPr lang="en-US" sz="2000" dirty="0">
                <a:solidFill>
                  <a:schemeClr val="bg1"/>
                </a:solidFill>
              </a:rPr>
              <a:t>the similarity between the new case/data and available cases and put the new </a:t>
            </a:r>
            <a:r>
              <a:rPr lang="en-US" sz="2000" dirty="0" smtClean="0">
                <a:solidFill>
                  <a:schemeClr val="bg1"/>
                </a:solidFill>
              </a:rPr>
              <a:t>case </a:t>
            </a:r>
            <a:r>
              <a:rPr lang="en-US" sz="2000" dirty="0">
                <a:solidFill>
                  <a:schemeClr val="bg1"/>
                </a:solidFill>
              </a:rPr>
              <a:t>into the category that is most similar to the available categories</a:t>
            </a:r>
            <a:r>
              <a:rPr lang="en-US" sz="2000" dirty="0" smtClean="0">
                <a:solidFill>
                  <a:schemeClr val="bg1"/>
                </a:solidFill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Stores </a:t>
            </a:r>
            <a:r>
              <a:rPr lang="en-US" sz="2000" dirty="0">
                <a:solidFill>
                  <a:schemeClr val="bg1"/>
                </a:solidFill>
              </a:rPr>
              <a:t>all the available data and classifies a new data point based on the </a:t>
            </a:r>
            <a:r>
              <a:rPr lang="en-US" sz="2000" dirty="0" smtClean="0">
                <a:solidFill>
                  <a:schemeClr val="bg1"/>
                </a:solidFill>
              </a:rPr>
              <a:t>similarity.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 smtClean="0">
                <a:solidFill>
                  <a:schemeClr val="bg1"/>
                </a:solidFill>
              </a:rPr>
              <a:t>Is </a:t>
            </a:r>
            <a:r>
              <a:rPr lang="en-US" sz="2000" dirty="0">
                <a:solidFill>
                  <a:schemeClr val="bg1"/>
                </a:solidFill>
              </a:rPr>
              <a:t>a </a:t>
            </a:r>
            <a:r>
              <a:rPr lang="en-US" sz="2000" b="1" dirty="0">
                <a:solidFill>
                  <a:schemeClr val="bg1"/>
                </a:solidFill>
              </a:rPr>
              <a:t>non-parametric </a:t>
            </a:r>
            <a:r>
              <a:rPr lang="en-US" sz="2000" b="1" dirty="0" smtClean="0">
                <a:solidFill>
                  <a:schemeClr val="bg1"/>
                </a:solidFill>
              </a:rPr>
              <a:t>algorithm.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chemeClr val="bg1"/>
                </a:solidFill>
              </a:rPr>
              <a:t>C</a:t>
            </a:r>
            <a:r>
              <a:rPr lang="en-US" sz="2000" dirty="0" smtClean="0">
                <a:solidFill>
                  <a:schemeClr val="bg1"/>
                </a:solidFill>
              </a:rPr>
              <a:t>alled </a:t>
            </a:r>
            <a:r>
              <a:rPr lang="en-US" sz="2000" dirty="0">
                <a:solidFill>
                  <a:schemeClr val="bg1"/>
                </a:solidFill>
              </a:rPr>
              <a:t>a </a:t>
            </a:r>
            <a:r>
              <a:rPr lang="en-US" sz="2000" b="1" dirty="0">
                <a:solidFill>
                  <a:schemeClr val="bg1"/>
                </a:solidFill>
              </a:rPr>
              <a:t>lazy learner </a:t>
            </a:r>
            <a:r>
              <a:rPr lang="en-US" sz="2000" b="1" dirty="0" smtClean="0">
                <a:solidFill>
                  <a:schemeClr val="bg1"/>
                </a:solidFill>
              </a:rPr>
              <a:t>algorithm.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9021" y="3912321"/>
            <a:ext cx="4161101" cy="2107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1708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CHAPTER II: OVERVIEW OF K-NEAREST NEIGHBOR (KNN) ALGORITHM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3453" y="2129742"/>
            <a:ext cx="1048280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2.2: </a:t>
            </a:r>
            <a:r>
              <a:rPr lang="en-US" sz="2400" b="1" dirty="0">
                <a:solidFill>
                  <a:schemeClr val="bg1"/>
                </a:solidFill>
              </a:rPr>
              <a:t> How does KNN </a:t>
            </a:r>
            <a:r>
              <a:rPr lang="en-US" sz="2400" b="1" dirty="0" smtClean="0">
                <a:solidFill>
                  <a:schemeClr val="bg1"/>
                </a:solidFill>
              </a:rPr>
              <a:t>work: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Step-1:</a:t>
            </a:r>
            <a:r>
              <a:rPr lang="en-US" sz="2400" dirty="0">
                <a:solidFill>
                  <a:schemeClr val="bg1"/>
                </a:solidFill>
              </a:rPr>
              <a:t> Select the number K of the neighbors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Step-2:</a:t>
            </a:r>
            <a:r>
              <a:rPr lang="en-US" sz="2400" dirty="0">
                <a:solidFill>
                  <a:schemeClr val="bg1"/>
                </a:solidFill>
              </a:rPr>
              <a:t> Calculate the Euclidean distance of </a:t>
            </a:r>
            <a:r>
              <a:rPr lang="en-US" sz="2400" b="1" dirty="0">
                <a:solidFill>
                  <a:schemeClr val="bg1"/>
                </a:solidFill>
              </a:rPr>
              <a:t>K number of neighbors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Step-3:</a:t>
            </a:r>
            <a:r>
              <a:rPr lang="en-US" sz="2400" dirty="0">
                <a:solidFill>
                  <a:schemeClr val="bg1"/>
                </a:solidFill>
              </a:rPr>
              <a:t> Take the K nearest neighbors as per the calculated Euclidean distance.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Step-4:</a:t>
            </a:r>
            <a:r>
              <a:rPr lang="en-US" sz="2400" dirty="0">
                <a:solidFill>
                  <a:schemeClr val="bg1"/>
                </a:solidFill>
              </a:rPr>
              <a:t> Among these k neighbors, count the number of the data points in each category.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Step-5:</a:t>
            </a:r>
            <a:r>
              <a:rPr lang="en-US" sz="2400" dirty="0">
                <a:solidFill>
                  <a:schemeClr val="bg1"/>
                </a:solidFill>
              </a:rPr>
              <a:t> Assign the new data points to that category for which the number of the neighbor is maximum.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Step-6:</a:t>
            </a:r>
            <a:r>
              <a:rPr lang="en-US" sz="2400" dirty="0">
                <a:solidFill>
                  <a:schemeClr val="bg1"/>
                </a:solidFill>
              </a:rPr>
              <a:t> Our model is ready.</a:t>
            </a:r>
          </a:p>
        </p:txBody>
      </p:sp>
    </p:spTree>
    <p:extLst>
      <p:ext uri="{BB962C8B-B14F-4D97-AF65-F5344CB8AC3E}">
        <p14:creationId xmlns:p14="http://schemas.microsoft.com/office/powerpoint/2010/main" val="146365953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CHAPTER II: OVERVIEW OF K-NEAREST NEIGHBOR (KNN) ALGORITHM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3453" y="2129742"/>
            <a:ext cx="104828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smtClean="0">
                <a:solidFill>
                  <a:schemeClr val="bg1"/>
                </a:solidFill>
              </a:rPr>
              <a:t>2.3: Application </a:t>
            </a:r>
            <a:r>
              <a:rPr lang="en-US" sz="2400" b="1" dirty="0">
                <a:solidFill>
                  <a:schemeClr val="bg1"/>
                </a:solidFill>
              </a:rPr>
              <a:t>of K-Nearest </a:t>
            </a:r>
            <a:r>
              <a:rPr lang="en-US" sz="2400" b="1" dirty="0" smtClean="0">
                <a:solidFill>
                  <a:schemeClr val="bg1"/>
                </a:solidFill>
              </a:rPr>
              <a:t>Neighbor: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Finding diabetics </a:t>
            </a:r>
            <a:r>
              <a:rPr lang="en-US" sz="2400" b="1" dirty="0" smtClean="0">
                <a:solidFill>
                  <a:schemeClr val="bg1"/>
                </a:solidFill>
              </a:rPr>
              <a:t>ratio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Recommendation System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Concept Search</a:t>
            </a:r>
            <a:endParaRPr lang="en-US" sz="24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Finding The Ratio of Breast </a:t>
            </a:r>
            <a:r>
              <a:rPr lang="en-US" sz="2400" b="1" dirty="0" smtClean="0">
                <a:solidFill>
                  <a:schemeClr val="bg1"/>
                </a:solidFill>
              </a:rPr>
              <a:t>Cancer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55598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CHAPTER II: OVERVIEW OF K-NEAREST NEIGHBOR (KNN) ALGORITHM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1814211"/>
            <a:ext cx="11220450" cy="4248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521358"/>
            <a:ext cx="1986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NYM </a:t>
            </a:r>
            <a:r>
              <a:rPr lang="en-US" sz="1600" b="1" dirty="0" err="1" smtClean="0">
                <a:solidFill>
                  <a:schemeClr val="bg1"/>
                </a:solidFill>
              </a:rPr>
              <a:t>mới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của</a:t>
            </a:r>
            <a:r>
              <a:rPr lang="en-US" sz="1600" b="1" dirty="0" smtClean="0">
                <a:solidFill>
                  <a:schemeClr val="bg1"/>
                </a:solidFill>
              </a:rPr>
              <a:t> NYC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47590" y="4508329"/>
            <a:ext cx="1632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Bố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của</a:t>
            </a:r>
            <a:r>
              <a:rPr lang="en-US" sz="1600" b="1" dirty="0" smtClean="0">
                <a:solidFill>
                  <a:schemeClr val="bg1"/>
                </a:solidFill>
              </a:rPr>
              <a:t> NYC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102988" y="4517015"/>
            <a:ext cx="19860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NYC </a:t>
            </a:r>
            <a:r>
              <a:rPr lang="en-US" sz="1600" b="1" dirty="0" err="1" smtClean="0">
                <a:solidFill>
                  <a:schemeClr val="bg1"/>
                </a:solidFill>
              </a:rPr>
              <a:t>mới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của</a:t>
            </a:r>
            <a:r>
              <a:rPr lang="en-US" sz="1600" b="1" dirty="0" smtClean="0">
                <a:solidFill>
                  <a:schemeClr val="bg1"/>
                </a:solidFill>
              </a:rPr>
              <a:t> NYC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6907" y="4517015"/>
            <a:ext cx="1632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err="1" smtClean="0">
                <a:solidFill>
                  <a:schemeClr val="bg1"/>
                </a:solidFill>
              </a:rPr>
              <a:t>Em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của</a:t>
            </a:r>
            <a:r>
              <a:rPr lang="en-US" sz="1600" b="1" dirty="0" smtClean="0">
                <a:solidFill>
                  <a:schemeClr val="bg1"/>
                </a:solidFill>
              </a:rPr>
              <a:t> NYC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533561" y="4517015"/>
            <a:ext cx="16320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solidFill>
                  <a:schemeClr val="bg1"/>
                </a:solidFill>
              </a:rPr>
              <a:t>NYC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46049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CHAPTER II: OVERVIEW OF K-NEAREST NEIGHBOR (KNN) ALGORITHM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3453" y="2129742"/>
            <a:ext cx="104828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2.4: </a:t>
            </a:r>
            <a:r>
              <a:rPr lang="en-US" sz="2000" b="1" dirty="0">
                <a:solidFill>
                  <a:schemeClr val="bg1"/>
                </a:solidFill>
              </a:rPr>
              <a:t>Advantages and disadvantages of K-Nearest </a:t>
            </a:r>
            <a:r>
              <a:rPr lang="en-US" sz="2000" b="1" dirty="0" smtClean="0">
                <a:solidFill>
                  <a:schemeClr val="bg1"/>
                </a:solidFill>
              </a:rPr>
              <a:t>Neighbor:</a:t>
            </a:r>
            <a:endParaRPr lang="en-US" sz="2000" b="1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b="1" i="1" dirty="0">
                <a:solidFill>
                  <a:schemeClr val="bg1"/>
                </a:solidFill>
              </a:rPr>
              <a:t>Advantages of K-nearest Neighbor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It is simple to implement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It is robust to the noisy </a:t>
            </a:r>
            <a:r>
              <a:rPr lang="en-US" sz="2000" dirty="0" smtClean="0">
                <a:solidFill>
                  <a:schemeClr val="bg1"/>
                </a:solidFill>
              </a:rPr>
              <a:t>training </a:t>
            </a:r>
            <a:r>
              <a:rPr lang="en-US" sz="2000" dirty="0">
                <a:solidFill>
                  <a:schemeClr val="bg1"/>
                </a:solidFill>
              </a:rPr>
              <a:t>data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It can be more effective if the training data is large</a:t>
            </a:r>
            <a:endParaRPr lang="en-US" sz="1600" dirty="0">
              <a:solidFill>
                <a:schemeClr val="bg1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v"/>
            </a:pPr>
            <a:r>
              <a:rPr lang="en-US" sz="2000" b="1" i="1" dirty="0">
                <a:solidFill>
                  <a:schemeClr val="bg1"/>
                </a:solidFill>
              </a:rPr>
              <a:t>Disadvantages of K-nearest Neighbor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Always need to determine the value of K which may be complex some time</a:t>
            </a:r>
            <a:endParaRPr lang="en-US" sz="1600" dirty="0">
              <a:solidFill>
                <a:schemeClr val="bg1"/>
              </a:solidFill>
            </a:endParaRPr>
          </a:p>
          <a:p>
            <a:pPr marL="285750" lvl="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The computation cost is high because of calculating the distance between the data points for all the training samples</a:t>
            </a:r>
            <a:endParaRPr lang="en-US" sz="1600" dirty="0">
              <a:solidFill>
                <a:schemeClr val="bg1"/>
              </a:solidFill>
            </a:endParaRPr>
          </a:p>
          <a:p>
            <a:pPr lvl="0"/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3326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336845" y="1608258"/>
            <a:ext cx="4745620" cy="3641484"/>
          </a:xfrm>
        </p:spPr>
        <p:txBody>
          <a:bodyPr>
            <a:normAutofit fontScale="90000"/>
          </a:bodyPr>
          <a:lstStyle/>
          <a:p>
            <a:r>
              <a:rPr lang="en-US" b="1" u="sng" dirty="0" smtClean="0"/>
              <a:t>CHAPTER III: DESIGNING THE PATIENT'S DIAGNOSTIC SYSTEM USING KNN ALGORITHMS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858001" y="0"/>
            <a:ext cx="5334000" cy="14913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0" y="5366657"/>
            <a:ext cx="5333999" cy="14913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9039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CHAPTER III: DESIGNING THE PATIENT'S DIAGNOSTIC SYSTEM USING KNN </a:t>
            </a:r>
            <a:r>
              <a:rPr lang="en-US" b="1" u="sng" dirty="0" smtClean="0"/>
              <a:t>ALGORITHMS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1103453" y="2129742"/>
            <a:ext cx="10482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3.1. General model of the </a:t>
            </a:r>
            <a:r>
              <a:rPr lang="en-US" sz="2400" b="1" dirty="0" smtClean="0">
                <a:solidFill>
                  <a:schemeClr val="bg1"/>
                </a:solidFill>
              </a:rPr>
              <a:t>system</a:t>
            </a:r>
          </a:p>
        </p:txBody>
      </p:sp>
      <p:pic>
        <p:nvPicPr>
          <p:cNvPr id="5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327957" y="2745295"/>
            <a:ext cx="8033795" cy="27134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84392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CHAPTER III: DESIGNING THE PATIENT'S DIAGNOSTIC SYSTEM USING KNN 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3453" y="2129742"/>
            <a:ext cx="104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3.2. </a:t>
            </a:r>
            <a:r>
              <a:rPr lang="en-US" sz="2000" b="1" dirty="0">
                <a:solidFill>
                  <a:schemeClr val="bg1"/>
                </a:solidFill>
              </a:rPr>
              <a:t>Data preparation phase</a:t>
            </a:r>
          </a:p>
          <a:p>
            <a:r>
              <a:rPr lang="en-US" sz="2000" dirty="0" smtClean="0">
                <a:solidFill>
                  <a:schemeClr val="bg1"/>
                </a:solidFill>
              </a:rPr>
              <a:t>At </a:t>
            </a:r>
            <a:r>
              <a:rPr lang="en-US" sz="2000" dirty="0">
                <a:solidFill>
                  <a:schemeClr val="bg1"/>
                </a:solidFill>
              </a:rPr>
              <a:t>this stage we have created our own dataset of 150 diseases.</a:t>
            </a:r>
          </a:p>
          <a:p>
            <a:endParaRPr lang="en-US" sz="2000" b="1" dirty="0" smtClean="0">
              <a:solidFill>
                <a:schemeClr val="bg1"/>
              </a:solidFill>
            </a:endParaRPr>
          </a:p>
        </p:txBody>
      </p:sp>
      <p:pic>
        <p:nvPicPr>
          <p:cNvPr id="5" name="image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885252" y="1840376"/>
            <a:ext cx="3978797" cy="40626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image1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2036783" y="2898264"/>
            <a:ext cx="2164827" cy="30048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618198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423967" cy="734470"/>
          </a:xfrm>
        </p:spPr>
        <p:txBody>
          <a:bodyPr/>
          <a:lstStyle/>
          <a:p>
            <a:pPr algn="ctr"/>
            <a:r>
              <a:rPr lang="en-US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Member List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9491593"/>
              </p:ext>
            </p:extLst>
          </p:nvPr>
        </p:nvGraphicFramePr>
        <p:xfrm>
          <a:off x="838200" y="1099596"/>
          <a:ext cx="10515600" cy="50773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51488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CHAPTER III: DESIGNING THE PATIENT'S DIAGNOSTIC SYSTEM USING KNN 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3453" y="1921398"/>
            <a:ext cx="104828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3.3. </a:t>
            </a:r>
            <a:r>
              <a:rPr lang="en-US" sz="2400" b="1" dirty="0">
                <a:solidFill>
                  <a:schemeClr val="bg1"/>
                </a:solidFill>
              </a:rPr>
              <a:t>Stage of building the problem on </a:t>
            </a:r>
            <a:r>
              <a:rPr lang="en-US" sz="2400" b="1" dirty="0" smtClean="0">
                <a:solidFill>
                  <a:schemeClr val="bg1"/>
                </a:solidFill>
              </a:rPr>
              <a:t>Python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t="-11371" b="11371"/>
          <a:stretch/>
        </p:blipFill>
        <p:spPr>
          <a:xfrm>
            <a:off x="2996878" y="2172877"/>
            <a:ext cx="5834606" cy="3779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596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CHAPTER III: DESIGNING THE PATIENT'S DIAGNOSTIC SYSTEM USING KNN 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03453" y="1921398"/>
            <a:ext cx="10482805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3.4. Predicted </a:t>
            </a:r>
            <a:r>
              <a:rPr lang="en-US" b="1" dirty="0" smtClean="0">
                <a:solidFill>
                  <a:schemeClr val="bg1"/>
                </a:solidFill>
              </a:rPr>
              <a:t>results: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	The </a:t>
            </a:r>
            <a:r>
              <a:rPr lang="en-US" dirty="0">
                <a:solidFill>
                  <a:schemeClr val="bg1"/>
                </a:solidFill>
              </a:rPr>
              <a:t>patient with </a:t>
            </a:r>
            <a:r>
              <a:rPr lang="en-US" b="1" dirty="0">
                <a:solidFill>
                  <a:srgbClr val="FF0000"/>
                </a:solidFill>
              </a:rPr>
              <a:t>Age = </a:t>
            </a:r>
            <a:r>
              <a:rPr lang="en-US" b="1" dirty="0" smtClean="0">
                <a:solidFill>
                  <a:srgbClr val="FF0000"/>
                </a:solidFill>
              </a:rPr>
              <a:t>72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Smokes = 2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AreaQ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= 2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rgbClr val="FF66FF"/>
                </a:solidFill>
              </a:rPr>
              <a:t>Alkhol</a:t>
            </a:r>
            <a:r>
              <a:rPr lang="en-US" b="1" dirty="0">
                <a:solidFill>
                  <a:srgbClr val="FF66FF"/>
                </a:solidFill>
              </a:rPr>
              <a:t> = 6 </a:t>
            </a:r>
            <a:r>
              <a:rPr lang="en-US" dirty="0">
                <a:solidFill>
                  <a:schemeClr val="bg1"/>
                </a:solidFill>
              </a:rPr>
              <a:t>will have the result is </a:t>
            </a:r>
            <a:r>
              <a:rPr lang="en-US" b="1" dirty="0">
                <a:solidFill>
                  <a:schemeClr val="bg1"/>
                </a:solidFill>
              </a:rPr>
              <a:t>“Patient with lung cancer”. 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patient with </a:t>
            </a:r>
            <a:r>
              <a:rPr lang="en-US" b="1" dirty="0">
                <a:solidFill>
                  <a:srgbClr val="FF0000"/>
                </a:solidFill>
              </a:rPr>
              <a:t>Age = </a:t>
            </a:r>
            <a:r>
              <a:rPr lang="en-US" b="1" dirty="0" smtClean="0">
                <a:solidFill>
                  <a:srgbClr val="FF0000"/>
                </a:solidFill>
              </a:rPr>
              <a:t>21</a:t>
            </a:r>
            <a:r>
              <a:rPr lang="en-US" b="1" dirty="0">
                <a:solidFill>
                  <a:schemeClr val="bg1"/>
                </a:solidFill>
              </a:rPr>
              <a:t>,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accent4"/>
                </a:solidFill>
              </a:rPr>
              <a:t>Smokes = 5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</a:rPr>
              <a:t>AreaQ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 = 5</a:t>
            </a:r>
            <a:r>
              <a:rPr lang="en-US" b="1" dirty="0">
                <a:solidFill>
                  <a:schemeClr val="bg1"/>
                </a:solidFill>
              </a:rPr>
              <a:t>, </a:t>
            </a:r>
            <a:r>
              <a:rPr lang="en-US" b="1" dirty="0" err="1">
                <a:solidFill>
                  <a:srgbClr val="FF66FF"/>
                </a:solidFill>
              </a:rPr>
              <a:t>Alkhol</a:t>
            </a:r>
            <a:r>
              <a:rPr lang="en-US" b="1" dirty="0">
                <a:solidFill>
                  <a:srgbClr val="FF66FF"/>
                </a:solidFill>
              </a:rPr>
              <a:t> = 3 </a:t>
            </a:r>
            <a:r>
              <a:rPr lang="en-US" dirty="0">
                <a:solidFill>
                  <a:schemeClr val="bg1"/>
                </a:solidFill>
              </a:rPr>
              <a:t>will have the result is </a:t>
            </a:r>
            <a:r>
              <a:rPr lang="en-US" b="1" dirty="0">
                <a:solidFill>
                  <a:schemeClr val="bg1"/>
                </a:solidFill>
              </a:rPr>
              <a:t>“Patient without lung cancer”.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endParaRPr lang="en-US" sz="2400" b="1" dirty="0" smtClean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-16923" t="-4017" r="16923" b="4017"/>
          <a:stretch/>
        </p:blipFill>
        <p:spPr>
          <a:xfrm>
            <a:off x="0" y="3537870"/>
            <a:ext cx="5943600" cy="234489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l="-20000" r="20000"/>
          <a:stretch/>
        </p:blipFill>
        <p:spPr>
          <a:xfrm>
            <a:off x="5410200" y="3637407"/>
            <a:ext cx="5943600" cy="224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3336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CHAPTER III: DESIGNING THE PATIENT'S DIAGNOSTIC SYSTEM USING KNN 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1878" y="1921398"/>
            <a:ext cx="104828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3.4.2. Rate the </a:t>
            </a:r>
            <a:r>
              <a:rPr lang="en-US" sz="2400" b="1" dirty="0" smtClean="0">
                <a:solidFill>
                  <a:schemeClr val="bg1"/>
                </a:solidFill>
              </a:rPr>
              <a:t>accuracy: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With </a:t>
            </a:r>
            <a:r>
              <a:rPr lang="en-US" sz="2400" dirty="0">
                <a:solidFill>
                  <a:schemeClr val="bg1"/>
                </a:solidFill>
              </a:rPr>
              <a:t>k=3, the calculated accuracy is 98</a:t>
            </a:r>
            <a:r>
              <a:rPr lang="en-US" sz="2400" dirty="0" smtClean="0">
                <a:solidFill>
                  <a:schemeClr val="bg1"/>
                </a:solidFill>
              </a:rPr>
              <a:t>%.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With </a:t>
            </a:r>
            <a:r>
              <a:rPr lang="en-US" sz="2400" dirty="0">
                <a:solidFill>
                  <a:schemeClr val="bg1"/>
                </a:solidFill>
              </a:rPr>
              <a:t>k=5, the calculated accuracy is 92</a:t>
            </a:r>
            <a:r>
              <a:rPr lang="en-US" sz="2400" dirty="0" smtClean="0">
                <a:solidFill>
                  <a:schemeClr val="bg1"/>
                </a:solidFill>
              </a:rPr>
              <a:t>%.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 smtClean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With </a:t>
            </a:r>
            <a:r>
              <a:rPr lang="en-US" sz="2400" dirty="0">
                <a:solidFill>
                  <a:schemeClr val="bg1"/>
                </a:solidFill>
              </a:rPr>
              <a:t>k=7, the calculated accuracy is 90</a:t>
            </a:r>
            <a:r>
              <a:rPr lang="en-US" sz="2400" dirty="0" smtClean="0">
                <a:solidFill>
                  <a:schemeClr val="bg1"/>
                </a:solidFill>
              </a:rPr>
              <a:t>%.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200" b="1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With k=9, the calculated accuracy is 88%.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-23133" t="11163" r="23133" b="-11163"/>
          <a:stretch/>
        </p:blipFill>
        <p:spPr>
          <a:xfrm>
            <a:off x="7161836" y="1921398"/>
            <a:ext cx="4743450" cy="8191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 rotWithShape="1">
          <a:blip r:embed="rId3"/>
          <a:srcRect l="-15000" r="15000"/>
          <a:stretch/>
        </p:blipFill>
        <p:spPr>
          <a:xfrm>
            <a:off x="7638086" y="4229722"/>
            <a:ext cx="4267200" cy="62405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 rotWithShape="1">
          <a:blip r:embed="rId4"/>
          <a:srcRect l="-21639" r="21639"/>
          <a:stretch/>
        </p:blipFill>
        <p:spPr>
          <a:xfrm>
            <a:off x="7257086" y="3104135"/>
            <a:ext cx="4648200" cy="762000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 rotWithShape="1">
          <a:blip r:embed="rId5"/>
          <a:srcRect l="-9078" t="521" r="9078" b="521"/>
          <a:stretch/>
        </p:blipFill>
        <p:spPr>
          <a:xfrm>
            <a:off x="7876211" y="5217359"/>
            <a:ext cx="402907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823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CHAPTER III: DESIGNING THE PATIENT'S DIAGNOSTIC SYSTEM USING KNN 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1878" y="1921398"/>
            <a:ext cx="104828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3.5. Design application </a:t>
            </a:r>
            <a:r>
              <a:rPr lang="en-US" sz="28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	Create </a:t>
            </a:r>
            <a:r>
              <a:rPr lang="en-US" sz="2800" b="1" dirty="0">
                <a:solidFill>
                  <a:schemeClr val="bg1"/>
                </a:solidFill>
              </a:rPr>
              <a:t>the interface window: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-15401" r="15401"/>
          <a:stretch/>
        </p:blipFill>
        <p:spPr>
          <a:xfrm>
            <a:off x="-289246" y="3664352"/>
            <a:ext cx="5343525" cy="1219200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5740078" y="3115077"/>
            <a:ext cx="5943600" cy="231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0641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CHAPTER III: DESIGNING THE PATIENT'S DIAGNOSTIC SYSTEM USING KNN 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1878" y="1921398"/>
            <a:ext cx="10482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3.5. Design application </a:t>
            </a:r>
            <a:r>
              <a:rPr lang="en-US" sz="28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	</a:t>
            </a:r>
            <a:r>
              <a:rPr lang="en-US" sz="2800" b="1" dirty="0">
                <a:solidFill>
                  <a:schemeClr val="bg1"/>
                </a:solidFill>
              </a:rPr>
              <a:t>Create Textboxes and Edit textboxes to import the input:</a:t>
            </a: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 rotWithShape="1">
          <a:blip r:embed="rId2"/>
          <a:srcRect l="-4503" r="4503"/>
          <a:stretch/>
        </p:blipFill>
        <p:spPr>
          <a:xfrm>
            <a:off x="-106103" y="3341888"/>
            <a:ext cx="6092143" cy="23681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6096000" y="3341889"/>
            <a:ext cx="5943600" cy="236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7272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CHAPTER III: DESIGNING THE PATIENT'S DIAGNOSTIC SYSTEM USING KNN 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1878" y="1921398"/>
            <a:ext cx="104828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3.5. Design application </a:t>
            </a:r>
            <a:r>
              <a:rPr lang="en-US" sz="28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	</a:t>
            </a:r>
            <a:r>
              <a:rPr lang="en-US" sz="2800" b="1" dirty="0">
                <a:solidFill>
                  <a:schemeClr val="bg1"/>
                </a:solidFill>
              </a:rPr>
              <a:t>Create buttons to show the result</a:t>
            </a:r>
            <a:r>
              <a:rPr lang="en-US" sz="2800" b="1" dirty="0" smtClean="0">
                <a:solidFill>
                  <a:schemeClr val="bg1"/>
                </a:solidFill>
              </a:rPr>
              <a:t>:</a:t>
            </a:r>
            <a:endParaRPr lang="en-US" sz="2800" b="1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2949013"/>
            <a:ext cx="5943600" cy="71120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124200" y="3784580"/>
            <a:ext cx="5943600" cy="2305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7113851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b="1" u="sng" dirty="0"/>
              <a:t>CHAPTER III: DESIGNING THE PATIENT'S DIAGNOSTIC SYSTEM USING KNN ALGORITHMS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91878" y="1921398"/>
            <a:ext cx="1048280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3.5. Design application </a:t>
            </a:r>
            <a:r>
              <a:rPr lang="en-US" sz="2800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sz="2800" b="1" dirty="0" smtClean="0">
                <a:solidFill>
                  <a:schemeClr val="bg1"/>
                </a:solidFill>
              </a:rPr>
              <a:t>	</a:t>
            </a:r>
            <a:r>
              <a:rPr lang="en-US" sz="2800" b="1" dirty="0">
                <a:solidFill>
                  <a:schemeClr val="bg1"/>
                </a:solidFill>
              </a:rPr>
              <a:t>The finished interface</a:t>
            </a:r>
            <a:r>
              <a:rPr lang="en-US" sz="2800" b="1" dirty="0" smtClean="0">
                <a:solidFill>
                  <a:schemeClr val="bg1"/>
                </a:solidFill>
              </a:rPr>
              <a:t>:</a:t>
            </a:r>
            <a:endParaRPr lang="en-US" sz="2800" b="1" dirty="0">
              <a:solidFill>
                <a:schemeClr val="bg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3248748"/>
            <a:ext cx="5943600" cy="23050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8970792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CONCLUSIONS AND DEVELOPMENT DIRECTIONS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1091878" y="1921398"/>
            <a:ext cx="104828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3.5. Design application </a:t>
            </a:r>
            <a:r>
              <a:rPr lang="en-US" b="1" dirty="0" smtClean="0">
                <a:solidFill>
                  <a:schemeClr val="bg1"/>
                </a:solidFill>
              </a:rPr>
              <a:t>interface</a:t>
            </a:r>
          </a:p>
          <a:p>
            <a:r>
              <a:rPr lang="en-US" b="1" dirty="0" smtClean="0">
                <a:solidFill>
                  <a:schemeClr val="bg1"/>
                </a:solidFill>
              </a:rPr>
              <a:t>	Create </a:t>
            </a:r>
            <a:r>
              <a:rPr lang="en-US" b="1" dirty="0">
                <a:solidFill>
                  <a:schemeClr val="bg1"/>
                </a:solidFill>
              </a:rPr>
              <a:t>the interface window: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524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92859" y="266907"/>
            <a:ext cx="96214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bg1"/>
                </a:solidFill>
              </a:rPr>
              <a:t>MISSION COMPLETED, CONGRATULATION !!!</a:t>
            </a:r>
            <a:endParaRPr 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67983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5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2990154842"/>
              </p:ext>
            </p:extLst>
          </p:nvPr>
        </p:nvGraphicFramePr>
        <p:xfrm>
          <a:off x="0" y="1307939"/>
          <a:ext cx="11591402" cy="478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87080" y="2824224"/>
            <a:ext cx="4745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1845" y="3962509"/>
            <a:ext cx="62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8346" y="5027272"/>
            <a:ext cx="659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03360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n-US" b="1" u="sng" dirty="0"/>
              <a:t>Present The </a:t>
            </a:r>
            <a:r>
              <a:rPr lang="en-US" b="1" u="sng" dirty="0" smtClean="0"/>
              <a:t>Topic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0" y="1586994"/>
            <a:ext cx="12192000" cy="457206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6472650"/>
            <a:ext cx="12192000" cy="385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838198" y="4626312"/>
            <a:ext cx="857163" cy="768085"/>
            <a:chOff x="583489" y="3979144"/>
            <a:chExt cx="642872" cy="576064"/>
          </a:xfrm>
        </p:grpSpPr>
        <p:sp>
          <p:nvSpPr>
            <p:cNvPr id="8" name="Oval 7"/>
            <p:cNvSpPr/>
            <p:nvPr/>
          </p:nvSpPr>
          <p:spPr>
            <a:xfrm>
              <a:off x="616893" y="3979144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83489" y="4036343"/>
              <a:ext cx="64287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Times" panose="02020603050405020304" pitchFamily="18" charset="0"/>
                  <a:cs typeface="Times" panose="02020603050405020304" pitchFamily="18" charset="0"/>
                </a:rPr>
                <a:t>03</a:t>
              </a:r>
              <a:endParaRPr lang="ko-KR" altLang="en-US" sz="3200" b="1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838199" y="1928010"/>
            <a:ext cx="857163" cy="768085"/>
            <a:chOff x="629213" y="1430167"/>
            <a:chExt cx="642872" cy="576064"/>
          </a:xfrm>
        </p:grpSpPr>
        <p:sp>
          <p:nvSpPr>
            <p:cNvPr id="14" name="Oval 13"/>
            <p:cNvSpPr/>
            <p:nvPr/>
          </p:nvSpPr>
          <p:spPr>
            <a:xfrm>
              <a:off x="673304" y="1430167"/>
              <a:ext cx="576064" cy="5760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29213" y="1487367"/>
              <a:ext cx="642872" cy="438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Times" panose="02020603050405020304" pitchFamily="18" charset="0"/>
                  <a:cs typeface="Times" panose="02020603050405020304" pitchFamily="18" charset="0"/>
                </a:rPr>
                <a:t>01</a:t>
              </a:r>
              <a:endParaRPr lang="ko-KR" altLang="en-US" sz="3200" b="1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807910" y="3173890"/>
            <a:ext cx="857163" cy="768085"/>
            <a:chOff x="1097086" y="3572052"/>
            <a:chExt cx="857163" cy="768085"/>
          </a:xfrm>
        </p:grpSpPr>
        <p:sp>
          <p:nvSpPr>
            <p:cNvPr id="11" name="Oval 10"/>
            <p:cNvSpPr/>
            <p:nvPr/>
          </p:nvSpPr>
          <p:spPr>
            <a:xfrm>
              <a:off x="1141624" y="3572052"/>
              <a:ext cx="768085" cy="7680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40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097086" y="3648317"/>
              <a:ext cx="85716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latin typeface="Times" panose="02020603050405020304" pitchFamily="18" charset="0"/>
                  <a:cs typeface="Times" panose="02020603050405020304" pitchFamily="18" charset="0"/>
                </a:rPr>
                <a:t>02</a:t>
              </a:r>
              <a:endParaRPr lang="ko-KR" altLang="en-US" sz="3200" b="1" dirty="0"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1891862" y="2133600"/>
            <a:ext cx="89232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Reasons to choose the </a:t>
            </a:r>
            <a:r>
              <a:rPr lang="en-US" b="1" dirty="0" smtClean="0">
                <a:solidFill>
                  <a:schemeClr val="bg1"/>
                </a:solidFill>
              </a:rPr>
              <a:t>topic:</a:t>
            </a:r>
          </a:p>
          <a:p>
            <a:pPr algn="just"/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T</a:t>
            </a:r>
            <a:r>
              <a:rPr lang="en-US" dirty="0" smtClean="0">
                <a:solidFill>
                  <a:schemeClr val="bg1"/>
                </a:solidFill>
              </a:rPr>
              <a:t>o </a:t>
            </a:r>
            <a:r>
              <a:rPr lang="en-US" dirty="0">
                <a:solidFill>
                  <a:schemeClr val="bg1"/>
                </a:solidFill>
              </a:rPr>
              <a:t>contribute to </a:t>
            </a:r>
            <a:r>
              <a:rPr lang="en-US" dirty="0" smtClean="0">
                <a:solidFill>
                  <a:schemeClr val="bg1"/>
                </a:solidFill>
              </a:rPr>
              <a:t>the </a:t>
            </a:r>
            <a:r>
              <a:rPr lang="en-US" dirty="0">
                <a:solidFill>
                  <a:schemeClr val="bg1"/>
                </a:solidFill>
              </a:rPr>
              <a:t>community and the country become healthier and prevent </a:t>
            </a:r>
            <a:r>
              <a:rPr lang="en-US" dirty="0" smtClean="0">
                <a:solidFill>
                  <a:schemeClr val="bg1"/>
                </a:solidFill>
              </a:rPr>
              <a:t>	dangerous diseases.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891861" y="3261221"/>
            <a:ext cx="892328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chemeClr val="bg1"/>
                </a:solidFill>
              </a:rPr>
              <a:t>Urgency and purpose of the </a:t>
            </a:r>
            <a:r>
              <a:rPr lang="en-US" b="1" dirty="0" smtClean="0">
                <a:solidFill>
                  <a:schemeClr val="bg1"/>
                </a:solidFill>
              </a:rPr>
              <a:t>topic:</a:t>
            </a:r>
          </a:p>
          <a:p>
            <a:pPr algn="just"/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dirty="0">
                <a:solidFill>
                  <a:schemeClr val="bg1"/>
                </a:solidFill>
              </a:rPr>
              <a:t>9.6 million </a:t>
            </a:r>
            <a:r>
              <a:rPr lang="en-US" dirty="0" smtClean="0">
                <a:solidFill>
                  <a:schemeClr val="bg1"/>
                </a:solidFill>
              </a:rPr>
              <a:t>people died </a:t>
            </a:r>
            <a:r>
              <a:rPr lang="en-US" dirty="0">
                <a:solidFill>
                  <a:schemeClr val="bg1"/>
                </a:solidFill>
              </a:rPr>
              <a:t>from lung </a:t>
            </a:r>
            <a:r>
              <a:rPr lang="en-US" dirty="0" smtClean="0">
                <a:solidFill>
                  <a:schemeClr val="bg1"/>
                </a:solidFill>
              </a:rPr>
              <a:t>cancer in 2018. Nowadays, about </a:t>
            </a:r>
            <a:r>
              <a:rPr lang="en-US" dirty="0">
                <a:solidFill>
                  <a:schemeClr val="bg1"/>
                </a:solidFill>
              </a:rPr>
              <a:t>84% of </a:t>
            </a:r>
            <a:r>
              <a:rPr lang="en-US" dirty="0" smtClean="0">
                <a:solidFill>
                  <a:schemeClr val="bg1"/>
                </a:solidFill>
              </a:rPr>
              <a:t>all 	deaths are related to lung cancer.</a:t>
            </a:r>
            <a:r>
              <a:rPr lang="en-US" dirty="0">
                <a:solidFill>
                  <a:schemeClr val="bg1"/>
                </a:solidFill>
              </a:rPr>
              <a:t> It is difficult to diagnose lung cancer because it </a:t>
            </a:r>
            <a:r>
              <a:rPr lang="en-US" dirty="0" smtClean="0">
                <a:solidFill>
                  <a:schemeClr val="bg1"/>
                </a:solidFill>
              </a:rPr>
              <a:t>	has </a:t>
            </a:r>
            <a:r>
              <a:rPr lang="en-US" dirty="0">
                <a:solidFill>
                  <a:schemeClr val="bg1"/>
                </a:solidFill>
              </a:rPr>
              <a:t>symptoms in the late stages and it is almost impossible to save a person's life in </a:t>
            </a:r>
            <a:r>
              <a:rPr lang="en-US" dirty="0" smtClean="0">
                <a:solidFill>
                  <a:schemeClr val="bg1"/>
                </a:solidFill>
              </a:rPr>
              <a:t>	the </a:t>
            </a:r>
            <a:r>
              <a:rPr lang="en-US" dirty="0">
                <a:solidFill>
                  <a:schemeClr val="bg1"/>
                </a:solidFill>
              </a:rPr>
              <a:t>final stage.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891861" y="4810298"/>
            <a:ext cx="8555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just"/>
            <a:r>
              <a:rPr lang="en-US" b="1" dirty="0">
                <a:solidFill>
                  <a:schemeClr val="bg1"/>
                </a:solidFill>
              </a:rPr>
              <a:t>Objects, contents, methods and research </a:t>
            </a:r>
            <a:r>
              <a:rPr lang="en-US" b="1" dirty="0" smtClean="0">
                <a:solidFill>
                  <a:schemeClr val="bg1"/>
                </a:solidFill>
              </a:rPr>
              <a:t>range:</a:t>
            </a:r>
          </a:p>
          <a:p>
            <a:pPr lvl="0" algn="just"/>
            <a:r>
              <a:rPr lang="en-US" b="1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General </a:t>
            </a:r>
            <a:r>
              <a:rPr lang="en-US" dirty="0">
                <a:solidFill>
                  <a:schemeClr val="bg1"/>
                </a:solidFill>
              </a:rPr>
              <a:t>theory of identification techniques.</a:t>
            </a:r>
          </a:p>
          <a:p>
            <a:pPr lvl="0" algn="just"/>
            <a:r>
              <a:rPr lang="en-US" dirty="0" smtClean="0">
                <a:solidFill>
                  <a:schemeClr val="bg1"/>
                </a:solidFill>
              </a:rPr>
              <a:t>	KNN </a:t>
            </a:r>
            <a:r>
              <a:rPr lang="en-US" dirty="0">
                <a:solidFill>
                  <a:schemeClr val="bg1"/>
                </a:solidFill>
              </a:rPr>
              <a:t>algorithm.</a:t>
            </a:r>
          </a:p>
          <a:p>
            <a:pPr lvl="0" algn="just"/>
            <a:r>
              <a:rPr lang="en-US" b="1" dirty="0"/>
              <a:t>	</a:t>
            </a:r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82939070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1586994"/>
            <a:ext cx="12192000" cy="4572067"/>
          </a:xfrm>
          <a:prstGeom prst="rect">
            <a:avLst/>
          </a:prstGeom>
          <a:solidFill>
            <a:srgbClr val="191919"/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u="sng" dirty="0" smtClean="0">
                <a:ea typeface="Tahoma" panose="020B0604030504040204" pitchFamily="34" charset="0"/>
                <a:cs typeface="Times New Roman" panose="02020603050405020304" pitchFamily="18" charset="0"/>
              </a:rPr>
              <a:t>PROGRAMMING LANGUAGE AND INTERFACE</a:t>
            </a:r>
            <a:endParaRPr lang="en-US" b="1" u="sng" dirty="0"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852" y="2031122"/>
            <a:ext cx="4345198" cy="412793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050" y="1967077"/>
            <a:ext cx="4412615" cy="41919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4668" y="1633607"/>
            <a:ext cx="2987566" cy="753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3573" y="1627284"/>
            <a:ext cx="2987566" cy="75398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6472650"/>
            <a:ext cx="12192000" cy="385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2984040" y="4515610"/>
            <a:ext cx="1492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351122" y="4313065"/>
            <a:ext cx="1492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15232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1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50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50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50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  <p:bldP spid="16" grpId="2"/>
      <p:bldP spid="17" grpId="0"/>
      <p:bldP spid="17" grpId="1"/>
      <p:bldP spid="17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24543" y="1978705"/>
            <a:ext cx="4321629" cy="2900590"/>
          </a:xfrm>
        </p:spPr>
        <p:txBody>
          <a:bodyPr>
            <a:normAutofit/>
          </a:bodyPr>
          <a:lstStyle/>
          <a:p>
            <a:r>
              <a:rPr lang="en-US" b="1" u="sng" dirty="0"/>
              <a:t>CHAPTER I: BASIS THEORETICAL OF MACHINE LEARNING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0" r="15960"/>
          <a:stretch/>
        </p:blipFill>
        <p:spPr>
          <a:xfrm>
            <a:off x="4964691" y="0"/>
            <a:ext cx="7227309" cy="685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4964691" cy="14913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1" y="5366657"/>
            <a:ext cx="4964691" cy="1491343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348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971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u="sng" dirty="0" smtClean="0"/>
              <a:t>CHAPTER I: BASIS </a:t>
            </a:r>
            <a:r>
              <a:rPr lang="en-US" b="1" u="sng" dirty="0"/>
              <a:t>THEORETICAL OF MACHINE </a:t>
            </a:r>
            <a:r>
              <a:rPr lang="en-US" b="1" u="sng" dirty="0" smtClean="0"/>
              <a:t>LEARNING</a:t>
            </a:r>
            <a:endParaRPr lang="en-US" u="sng" dirty="0"/>
          </a:p>
        </p:txBody>
      </p:sp>
      <p:sp>
        <p:nvSpPr>
          <p:cNvPr id="6" name="Rectangle 5"/>
          <p:cNvSpPr/>
          <p:nvPr/>
        </p:nvSpPr>
        <p:spPr>
          <a:xfrm>
            <a:off x="0" y="6472650"/>
            <a:ext cx="12192000" cy="38535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38199" y="2119903"/>
            <a:ext cx="101635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1.1: Synopsis </a:t>
            </a:r>
            <a:r>
              <a:rPr lang="en-US" sz="2400" b="1" dirty="0">
                <a:solidFill>
                  <a:schemeClr val="bg1"/>
                </a:solidFill>
              </a:rPr>
              <a:t>of Machine </a:t>
            </a:r>
            <a:r>
              <a:rPr lang="en-US" sz="2400" b="1" dirty="0" smtClean="0">
                <a:solidFill>
                  <a:schemeClr val="bg1"/>
                </a:solidFill>
              </a:rPr>
              <a:t>Learning:</a:t>
            </a:r>
          </a:p>
          <a:p>
            <a:r>
              <a:rPr lang="en-US" sz="2400" dirty="0" smtClean="0">
                <a:solidFill>
                  <a:schemeClr val="bg1"/>
                </a:solidFill>
              </a:rPr>
              <a:t>	Machine </a:t>
            </a:r>
            <a:r>
              <a:rPr lang="en-US" sz="2400" dirty="0">
                <a:solidFill>
                  <a:schemeClr val="bg1"/>
                </a:solidFill>
              </a:rPr>
              <a:t>learning is a subfield of artificial intelligence. Instead of relying </a:t>
            </a:r>
            <a:r>
              <a:rPr lang="en-US" sz="2400" dirty="0" smtClean="0">
                <a:solidFill>
                  <a:schemeClr val="bg1"/>
                </a:solidFill>
              </a:rPr>
              <a:t>	on </a:t>
            </a:r>
            <a:r>
              <a:rPr lang="en-US" sz="2400" dirty="0">
                <a:solidFill>
                  <a:schemeClr val="bg1"/>
                </a:solidFill>
              </a:rPr>
              <a:t>explicit programming, it is a system through which computers use a </a:t>
            </a:r>
            <a:r>
              <a:rPr lang="en-US" sz="2400" dirty="0" smtClean="0">
                <a:solidFill>
                  <a:schemeClr val="bg1"/>
                </a:solidFill>
              </a:rPr>
              <a:t>	massive </a:t>
            </a:r>
            <a:r>
              <a:rPr lang="en-US" sz="2400" dirty="0">
                <a:solidFill>
                  <a:schemeClr val="bg1"/>
                </a:solidFill>
              </a:rPr>
              <a:t>set of data and apply algorithms to "train" on--to teach </a:t>
            </a:r>
            <a:r>
              <a:rPr lang="en-US" sz="2400" dirty="0" smtClean="0">
                <a:solidFill>
                  <a:schemeClr val="bg1"/>
                </a:solidFill>
              </a:rPr>
              <a:t>	themselves-</a:t>
            </a:r>
            <a:r>
              <a:rPr lang="en-US" sz="2400" dirty="0">
                <a:solidFill>
                  <a:schemeClr val="bg1"/>
                </a:solidFill>
              </a:rPr>
              <a:t>-and make predictions.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73" y="3853135"/>
            <a:ext cx="3978698" cy="2234702"/>
          </a:xfrm>
        </p:spPr>
      </p:pic>
    </p:spTree>
    <p:extLst>
      <p:ext uri="{BB962C8B-B14F-4D97-AF65-F5344CB8AC3E}">
        <p14:creationId xmlns:p14="http://schemas.microsoft.com/office/powerpoint/2010/main" val="191609797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53550"/>
            <a:ext cx="10515600" cy="1325563"/>
          </a:xfrm>
        </p:spPr>
        <p:txBody>
          <a:bodyPr/>
          <a:lstStyle/>
          <a:p>
            <a:pPr algn="ctr"/>
            <a:r>
              <a:rPr lang="en-US" b="1" u="sng" dirty="0"/>
              <a:t>CHAPTER I: BASIS THEORETICAL OF MACHINE LEARNING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106591"/>
            <a:ext cx="10625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400" b="1" dirty="0" smtClean="0">
                <a:solidFill>
                  <a:schemeClr val="bg1"/>
                </a:solidFill>
              </a:rPr>
              <a:t>1.2: </a:t>
            </a:r>
            <a:r>
              <a:rPr lang="en-US" sz="2400" b="1" dirty="0">
                <a:solidFill>
                  <a:schemeClr val="bg1"/>
                </a:solidFill>
              </a:rPr>
              <a:t>Machine Learning in </a:t>
            </a:r>
            <a:r>
              <a:rPr lang="en-US" sz="2400" b="1" dirty="0" smtClean="0">
                <a:solidFill>
                  <a:schemeClr val="bg1"/>
                </a:solidFill>
              </a:rPr>
              <a:t>reality: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Image recognition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Speech recognition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Medical diagnosis</a:t>
            </a:r>
          </a:p>
          <a:p>
            <a:pPr lvl="2" indent="-457200">
              <a:buFont typeface="Arial" panose="020B0604020202020204" pitchFamily="34" charset="0"/>
              <a:buChar char="•"/>
            </a:pPr>
            <a:r>
              <a:rPr lang="en-US" sz="2400" dirty="0" smtClean="0">
                <a:solidFill>
                  <a:schemeClr val="bg1"/>
                </a:solidFill>
              </a:rPr>
              <a:t>ETC…</a:t>
            </a:r>
            <a:endParaRPr lang="en-US" sz="2400" dirty="0">
              <a:solidFill>
                <a:schemeClr val="bg1"/>
              </a:solidFill>
            </a:endParaRPr>
          </a:p>
          <a:p>
            <a:pPr marL="914400" lvl="3"/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89" y="4038834"/>
            <a:ext cx="2912962" cy="1883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153" y="4040296"/>
            <a:ext cx="2987693" cy="188172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113" y="2212407"/>
            <a:ext cx="2817719" cy="37096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703944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u="sng" dirty="0"/>
              <a:t>CHAPTER I: BASIS THEORETICAL OF MACHINE LEARNING</a:t>
            </a:r>
            <a:endParaRPr lang="en-US" u="sng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2199190"/>
            <a:ext cx="1024359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just"/>
            <a:r>
              <a:rPr lang="en-US" sz="2000" b="1" dirty="0" smtClean="0">
                <a:solidFill>
                  <a:schemeClr val="bg1"/>
                </a:solidFill>
              </a:rPr>
              <a:t>1.3: How </a:t>
            </a:r>
            <a:r>
              <a:rPr lang="en-US" sz="2000" b="1" dirty="0">
                <a:solidFill>
                  <a:schemeClr val="bg1"/>
                </a:solidFill>
              </a:rPr>
              <a:t>Machine Learning </a:t>
            </a:r>
            <a:r>
              <a:rPr lang="en-US" sz="2000" b="1" dirty="0" smtClean="0">
                <a:solidFill>
                  <a:schemeClr val="bg1"/>
                </a:solidFill>
              </a:rPr>
              <a:t>works:</a:t>
            </a:r>
          </a:p>
          <a:p>
            <a:pPr marL="0" lvl="1" algn="just"/>
            <a:r>
              <a:rPr lang="en-US" sz="2000" dirty="0" smtClean="0">
                <a:solidFill>
                  <a:schemeClr val="bg1"/>
                </a:solidFill>
              </a:rPr>
              <a:t>	Machine </a:t>
            </a:r>
            <a:r>
              <a:rPr lang="en-US" sz="2000" dirty="0">
                <a:solidFill>
                  <a:schemeClr val="bg1"/>
                </a:solidFill>
              </a:rPr>
              <a:t>learning uses two types of techniques: </a:t>
            </a:r>
            <a:r>
              <a:rPr lang="en-US" sz="2000" b="1" dirty="0">
                <a:solidFill>
                  <a:srgbClr val="00B0F0"/>
                </a:solidFill>
              </a:rPr>
              <a:t>supervised learning</a:t>
            </a:r>
            <a:r>
              <a:rPr lang="en-US" sz="2000" dirty="0">
                <a:solidFill>
                  <a:schemeClr val="bg1"/>
                </a:solidFill>
              </a:rPr>
              <a:t>, which trains a </a:t>
            </a:r>
            <a:r>
              <a:rPr lang="en-US" sz="2000" dirty="0" smtClean="0">
                <a:solidFill>
                  <a:schemeClr val="bg1"/>
                </a:solidFill>
              </a:rPr>
              <a:t>	model </a:t>
            </a:r>
            <a:r>
              <a:rPr lang="en-US" sz="2000" dirty="0">
                <a:solidFill>
                  <a:schemeClr val="bg1"/>
                </a:solidFill>
              </a:rPr>
              <a:t>on </a:t>
            </a:r>
            <a:r>
              <a:rPr lang="en-US" sz="2000" dirty="0" smtClean="0">
                <a:solidFill>
                  <a:schemeClr val="bg1"/>
                </a:solidFill>
              </a:rPr>
              <a:t>known </a:t>
            </a:r>
            <a:r>
              <a:rPr lang="en-US" sz="2000" dirty="0">
                <a:solidFill>
                  <a:schemeClr val="bg1"/>
                </a:solidFill>
              </a:rPr>
              <a:t>input and output data so that it can predict future outputs, </a:t>
            </a:r>
            <a:r>
              <a:rPr lang="en-US" sz="2000" dirty="0" smtClean="0">
                <a:solidFill>
                  <a:schemeClr val="bg1"/>
                </a:solidFill>
              </a:rPr>
              <a:t>	and</a:t>
            </a:r>
            <a:r>
              <a:rPr lang="en-US" sz="2000" dirty="0">
                <a:solidFill>
                  <a:schemeClr val="bg1"/>
                </a:solidFill>
              </a:rPr>
              <a:t> </a:t>
            </a:r>
            <a:r>
              <a:rPr lang="en-US" sz="2000" b="1" dirty="0">
                <a:solidFill>
                  <a:srgbClr val="FF0000"/>
                </a:solidFill>
              </a:rPr>
              <a:t>unsupervised learning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smtClean="0">
                <a:solidFill>
                  <a:schemeClr val="bg1"/>
                </a:solidFill>
              </a:rPr>
              <a:t>which </a:t>
            </a:r>
            <a:r>
              <a:rPr lang="en-US" sz="2000" dirty="0">
                <a:solidFill>
                  <a:schemeClr val="bg1"/>
                </a:solidFill>
              </a:rPr>
              <a:t>finds hidden patterns or intrinsic structures in input </a:t>
            </a:r>
            <a:r>
              <a:rPr lang="en-US" sz="2000" dirty="0" smtClean="0">
                <a:solidFill>
                  <a:schemeClr val="bg1"/>
                </a:solidFill>
              </a:rPr>
              <a:t>	data</a:t>
            </a:r>
            <a:r>
              <a:rPr lang="en-US" sz="2000" dirty="0">
                <a:solidFill>
                  <a:schemeClr val="bg1"/>
                </a:solidFill>
              </a:rPr>
              <a:t>.</a:t>
            </a:r>
            <a:endParaRPr lang="en-US" b="1" dirty="0">
              <a:solidFill>
                <a:schemeClr val="bg1"/>
              </a:solidFill>
            </a:endParaRPr>
          </a:p>
          <a:p>
            <a:pPr algn="just"/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604" y="3628895"/>
            <a:ext cx="4825468" cy="2309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4681667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5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667</Words>
  <Application>Microsoft Office PowerPoint</Application>
  <PresentationFormat>Widescreen</PresentationFormat>
  <Paragraphs>123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맑은 고딕</vt:lpstr>
      <vt:lpstr>Arial</vt:lpstr>
      <vt:lpstr>Calibri</vt:lpstr>
      <vt:lpstr>Calibri Light</vt:lpstr>
      <vt:lpstr>Courier New</vt:lpstr>
      <vt:lpstr>Tahoma</vt:lpstr>
      <vt:lpstr>Times</vt:lpstr>
      <vt:lpstr>Times New Roman</vt:lpstr>
      <vt:lpstr>Wingdings</vt:lpstr>
      <vt:lpstr>Office Theme</vt:lpstr>
      <vt:lpstr>Custom Design</vt:lpstr>
      <vt:lpstr>PowerPoint Presentation</vt:lpstr>
      <vt:lpstr>Member List</vt:lpstr>
      <vt:lpstr>PowerPoint Presentation</vt:lpstr>
      <vt:lpstr>Present The Topic</vt:lpstr>
      <vt:lpstr>PROGRAMMING LANGUAGE AND INTERFACE</vt:lpstr>
      <vt:lpstr>CHAPTER I: BASIS THEORETICAL OF MACHINE LEARNING</vt:lpstr>
      <vt:lpstr>CHAPTER I: BASIS THEORETICAL OF MACHINE LEARNING</vt:lpstr>
      <vt:lpstr>CHAPTER I: BASIS THEORETICAL OF MACHINE LEARNING</vt:lpstr>
      <vt:lpstr>CHAPTER I: BASIS THEORETICAL OF MACHINE LEARNING</vt:lpstr>
      <vt:lpstr>CHAPTER I: BASIS THEORETICAL OF MACHINE LEARNING</vt:lpstr>
      <vt:lpstr>CHAPTER II: OVERVIEW OF K-NEAREST NEIGHBOR (KNN) ALGORITHM</vt:lpstr>
      <vt:lpstr>CHAPTER II: OVERVIEW OF K-NEAREST NEIGHBOR (KNN) ALGORITHM</vt:lpstr>
      <vt:lpstr>CHAPTER II: OVERVIEW OF K-NEAREST NEIGHBOR (KNN) ALGORITHM</vt:lpstr>
      <vt:lpstr>CHAPTER II: OVERVIEW OF K-NEAREST NEIGHBOR (KNN) ALGORITHM</vt:lpstr>
      <vt:lpstr>CHAPTER II: OVERVIEW OF K-NEAREST NEIGHBOR (KNN) ALGORITHM</vt:lpstr>
      <vt:lpstr>CHAPTER II: OVERVIEW OF K-NEAREST NEIGHBOR (KNN) ALGORITHM</vt:lpstr>
      <vt:lpstr>CHAPTER III: DESIGNING THE PATIENT'S DIAGNOSTIC SYSTEM USING KNN ALGORITHMS</vt:lpstr>
      <vt:lpstr>CHAPTER III: DESIGNING THE PATIENT'S DIAGNOSTIC SYSTEM USING KNN ALGORITHMS</vt:lpstr>
      <vt:lpstr>CHAPTER III: DESIGNING THE PATIENT'S DIAGNOSTIC SYSTEM USING KNN ALGORITHMS</vt:lpstr>
      <vt:lpstr>CHAPTER III: DESIGNING THE PATIENT'S DIAGNOSTIC SYSTEM USING KNN ALGORITHMS</vt:lpstr>
      <vt:lpstr>CHAPTER III: DESIGNING THE PATIENT'S DIAGNOSTIC SYSTEM USING KNN ALGORITHMS</vt:lpstr>
      <vt:lpstr>CHAPTER III: DESIGNING THE PATIENT'S DIAGNOSTIC SYSTEM USING KNN ALGORITHMS</vt:lpstr>
      <vt:lpstr>CHAPTER III: DESIGNING THE PATIENT'S DIAGNOSTIC SYSTEM USING KNN ALGORITHMS</vt:lpstr>
      <vt:lpstr>CHAPTER III: DESIGNING THE PATIENT'S DIAGNOSTIC SYSTEM USING KNN ALGORITHMS</vt:lpstr>
      <vt:lpstr>CHAPTER III: DESIGNING THE PATIENT'S DIAGNOSTIC SYSTEM USING KNN ALGORITHMS</vt:lpstr>
      <vt:lpstr>CHAPTER III: DESIGNING THE PATIENT'S DIAGNOSTIC SYSTEM USING KNN ALGORITHMS</vt:lpstr>
      <vt:lpstr>CONCLUSIONS AND DEVELOPMENT DIRECTIONS</vt:lpstr>
      <vt:lpstr>PowerPoint Presentation</vt:lpstr>
    </vt:vector>
  </TitlesOfParts>
  <Company>minhtuan6990@gmail.com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Pham Trung Hieu</dc:creator>
  <cp:lastModifiedBy>Pham Trung Hieu</cp:lastModifiedBy>
  <cp:revision>34</cp:revision>
  <dcterms:created xsi:type="dcterms:W3CDTF">2021-12-13T12:13:55Z</dcterms:created>
  <dcterms:modified xsi:type="dcterms:W3CDTF">2021-12-13T22:06:32Z</dcterms:modified>
</cp:coreProperties>
</file>